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9" r:id="rId3"/>
    <p:sldId id="257" r:id="rId4"/>
    <p:sldId id="262" r:id="rId5"/>
    <p:sldId id="260" r:id="rId6"/>
    <p:sldId id="268" r:id="rId7"/>
    <p:sldId id="269" r:id="rId8"/>
    <p:sldId id="263" r:id="rId9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CEE5856-E8DB-F2CD-880C-E2ECE2D53040}" v="343" dt="2026-09-29T20:11:55.966"/>
    <p1510:client id="{2A0CFA64-23AF-8481-31AE-3FDDC522596F}" v="269" dt="2026-09-29T12:57:34.567"/>
    <p1510:client id="{341F23B8-BBB6-249B-42EF-6A7F5F8D9776}" v="659" dt="2026-09-29T09:06:59.163"/>
    <p1510:client id="{4E764CE7-5773-A178-6DB9-520165E6BADA}" v="183" dt="2026-09-28T21:23:16.67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iarciński Igor (STUD)" userId="S::01187718@pw.edu.pl::c669564f-bd7e-4fd9-a03e-277755619cc0" providerId="AD" clId="Web-{341F23B8-BBB6-249B-42EF-6A7F5F8D9776}"/>
    <pc:docChg chg="addSld modSld">
      <pc:chgData name="Ciarciński Igor (STUD)" userId="S::01187718@pw.edu.pl::c669564f-bd7e-4fd9-a03e-277755619cc0" providerId="AD" clId="Web-{341F23B8-BBB6-249B-42EF-6A7F5F8D9776}" dt="2026-09-29T09:06:59.163" v="416" actId="20577"/>
      <pc:docMkLst>
        <pc:docMk/>
      </pc:docMkLst>
      <pc:sldChg chg="addSp delSp modSp">
        <pc:chgData name="Ciarciński Igor (STUD)" userId="S::01187718@pw.edu.pl::c669564f-bd7e-4fd9-a03e-277755619cc0" providerId="AD" clId="Web-{341F23B8-BBB6-249B-42EF-6A7F5F8D9776}" dt="2026-09-29T08:54:43.009" v="28" actId="14100"/>
        <pc:sldMkLst>
          <pc:docMk/>
          <pc:sldMk cId="4204347960" sldId="260"/>
        </pc:sldMkLst>
        <pc:spChg chg="mod">
          <ac:chgData name="Ciarciński Igor (STUD)" userId="S::01187718@pw.edu.pl::c669564f-bd7e-4fd9-a03e-277755619cc0" providerId="AD" clId="Web-{341F23B8-BBB6-249B-42EF-6A7F5F8D9776}" dt="2026-09-29T08:43:05.668" v="8" actId="1076"/>
          <ac:spMkLst>
            <pc:docMk/>
            <pc:sldMk cId="4204347960" sldId="260"/>
            <ac:spMk id="7" creationId="{0CA82679-8B5C-8FD1-2AE0-1466A17360BA}"/>
          </ac:spMkLst>
        </pc:spChg>
        <pc:picChg chg="del mod">
          <ac:chgData name="Ciarciński Igor (STUD)" userId="S::01187718@pw.edu.pl::c669564f-bd7e-4fd9-a03e-277755619cc0" providerId="AD" clId="Web-{341F23B8-BBB6-249B-42EF-6A7F5F8D9776}" dt="2026-09-29T08:53:03.197" v="11"/>
          <ac:picMkLst>
            <pc:docMk/>
            <pc:sldMk cId="4204347960" sldId="260"/>
            <ac:picMk id="4" creationId="{64FDEDF6-AC17-95B1-F6DB-32B378EECDA4}"/>
          </ac:picMkLst>
        </pc:picChg>
        <pc:picChg chg="del mod">
          <ac:chgData name="Ciarciński Igor (STUD)" userId="S::01187718@pw.edu.pl::c669564f-bd7e-4fd9-a03e-277755619cc0" providerId="AD" clId="Web-{341F23B8-BBB6-249B-42EF-6A7F5F8D9776}" dt="2026-09-29T08:54:11.931" v="21"/>
          <ac:picMkLst>
            <pc:docMk/>
            <pc:sldMk cId="4204347960" sldId="260"/>
            <ac:picMk id="5" creationId="{56ACCF9D-5DC0-0E96-2C0E-82D61E4E6091}"/>
          </ac:picMkLst>
        </pc:picChg>
        <pc:picChg chg="add mod">
          <ac:chgData name="Ciarciński Igor (STUD)" userId="S::01187718@pw.edu.pl::c669564f-bd7e-4fd9-a03e-277755619cc0" providerId="AD" clId="Web-{341F23B8-BBB6-249B-42EF-6A7F5F8D9776}" dt="2026-09-29T08:54:09.791" v="20" actId="14100"/>
          <ac:picMkLst>
            <pc:docMk/>
            <pc:sldMk cId="4204347960" sldId="260"/>
            <ac:picMk id="10" creationId="{B4A068AE-6DA6-82A3-357B-A58B229DFE28}"/>
          </ac:picMkLst>
        </pc:picChg>
        <pc:picChg chg="add mod">
          <ac:chgData name="Ciarciński Igor (STUD)" userId="S::01187718@pw.edu.pl::c669564f-bd7e-4fd9-a03e-277755619cc0" providerId="AD" clId="Web-{341F23B8-BBB6-249B-42EF-6A7F5F8D9776}" dt="2026-09-29T08:54:43.009" v="28" actId="14100"/>
          <ac:picMkLst>
            <pc:docMk/>
            <pc:sldMk cId="4204347960" sldId="260"/>
            <ac:picMk id="11" creationId="{8335B1D5-5688-BBF3-C154-3DB9D8C12729}"/>
          </ac:picMkLst>
        </pc:picChg>
      </pc:sldChg>
      <pc:sldChg chg="modSp">
        <pc:chgData name="Ciarciński Igor (STUD)" userId="S::01187718@pw.edu.pl::c669564f-bd7e-4fd9-a03e-277755619cc0" providerId="AD" clId="Web-{341F23B8-BBB6-249B-42EF-6A7F5F8D9776}" dt="2026-09-29T08:41:42.137" v="3" actId="1076"/>
        <pc:sldMkLst>
          <pc:docMk/>
          <pc:sldMk cId="4190456980" sldId="262"/>
        </pc:sldMkLst>
        <pc:spChg chg="mod">
          <ac:chgData name="Ciarciński Igor (STUD)" userId="S::01187718@pw.edu.pl::c669564f-bd7e-4fd9-a03e-277755619cc0" providerId="AD" clId="Web-{341F23B8-BBB6-249B-42EF-6A7F5F8D9776}" dt="2026-09-29T08:41:42.137" v="3" actId="1076"/>
          <ac:spMkLst>
            <pc:docMk/>
            <pc:sldMk cId="4190456980" sldId="262"/>
            <ac:spMk id="5" creationId="{0EF687B0-EFF7-C345-91DA-89C5623387F5}"/>
          </ac:spMkLst>
        </pc:spChg>
        <pc:spChg chg="mod">
          <ac:chgData name="Ciarciński Igor (STUD)" userId="S::01187718@pw.edu.pl::c669564f-bd7e-4fd9-a03e-277755619cc0" providerId="AD" clId="Web-{341F23B8-BBB6-249B-42EF-6A7F5F8D9776}" dt="2026-09-29T08:41:23.512" v="1" actId="1076"/>
          <ac:spMkLst>
            <pc:docMk/>
            <pc:sldMk cId="4190456980" sldId="262"/>
            <ac:spMk id="10" creationId="{45EC7DE7-0905-77A3-2DC2-CD4B0A0BE85E}"/>
          </ac:spMkLst>
        </pc:spChg>
        <pc:picChg chg="mod">
          <ac:chgData name="Ciarciński Igor (STUD)" userId="S::01187718@pw.edu.pl::c669564f-bd7e-4fd9-a03e-277755619cc0" providerId="AD" clId="Web-{341F23B8-BBB6-249B-42EF-6A7F5F8D9776}" dt="2026-09-29T08:41:32.528" v="2" actId="1076"/>
          <ac:picMkLst>
            <pc:docMk/>
            <pc:sldMk cId="4190456980" sldId="262"/>
            <ac:picMk id="4" creationId="{9D2D9F8A-F8D4-8376-8B50-BFA70707387E}"/>
          </ac:picMkLst>
        </pc:picChg>
      </pc:sldChg>
      <pc:sldChg chg="modSp">
        <pc:chgData name="Ciarciński Igor (STUD)" userId="S::01187718@pw.edu.pl::c669564f-bd7e-4fd9-a03e-277755619cc0" providerId="AD" clId="Web-{341F23B8-BBB6-249B-42EF-6A7F5F8D9776}" dt="2026-09-29T09:06:59.163" v="416" actId="20577"/>
        <pc:sldMkLst>
          <pc:docMk/>
          <pc:sldMk cId="1941532904" sldId="263"/>
        </pc:sldMkLst>
        <pc:spChg chg="mod">
          <ac:chgData name="Ciarciński Igor (STUD)" userId="S::01187718@pw.edu.pl::c669564f-bd7e-4fd9-a03e-277755619cc0" providerId="AD" clId="Web-{341F23B8-BBB6-249B-42EF-6A7F5F8D9776}" dt="2026-09-29T09:06:59.163" v="416" actId="20577"/>
          <ac:spMkLst>
            <pc:docMk/>
            <pc:sldMk cId="1941532904" sldId="263"/>
            <ac:spMk id="3" creationId="{42796C03-F173-CC39-038F-114909D31D56}"/>
          </ac:spMkLst>
        </pc:spChg>
      </pc:sldChg>
      <pc:sldChg chg="modSp">
        <pc:chgData name="Ciarciński Igor (STUD)" userId="S::01187718@pw.edu.pl::c669564f-bd7e-4fd9-a03e-277755619cc0" providerId="AD" clId="Web-{341F23B8-BBB6-249B-42EF-6A7F5F8D9776}" dt="2026-09-29T08:57:17.603" v="61" actId="1076"/>
        <pc:sldMkLst>
          <pc:docMk/>
          <pc:sldMk cId="1182431327" sldId="268"/>
        </pc:sldMkLst>
        <pc:spChg chg="mod">
          <ac:chgData name="Ciarciński Igor (STUD)" userId="S::01187718@pw.edu.pl::c669564f-bd7e-4fd9-a03e-277755619cc0" providerId="AD" clId="Web-{341F23B8-BBB6-249B-42EF-6A7F5F8D9776}" dt="2026-09-29T08:57:17.603" v="61" actId="1076"/>
          <ac:spMkLst>
            <pc:docMk/>
            <pc:sldMk cId="1182431327" sldId="268"/>
            <ac:spMk id="19" creationId="{D8125E3D-2EF5-4F33-08F5-E04A8BFFC507}"/>
          </ac:spMkLst>
        </pc:spChg>
      </pc:sldChg>
      <pc:sldChg chg="addSp delSp modSp">
        <pc:chgData name="Ciarciński Igor (STUD)" userId="S::01187718@pw.edu.pl::c669564f-bd7e-4fd9-a03e-277755619cc0" providerId="AD" clId="Web-{341F23B8-BBB6-249B-42EF-6A7F5F8D9776}" dt="2026-09-29T09:02:54.367" v="240" actId="20577"/>
        <pc:sldMkLst>
          <pc:docMk/>
          <pc:sldMk cId="2406224298" sldId="269"/>
        </pc:sldMkLst>
        <pc:spChg chg="mod">
          <ac:chgData name="Ciarciński Igor (STUD)" userId="S::01187718@pw.edu.pl::c669564f-bd7e-4fd9-a03e-277755619cc0" providerId="AD" clId="Web-{341F23B8-BBB6-249B-42EF-6A7F5F8D9776}" dt="2026-09-29T09:02:54.367" v="240" actId="20577"/>
          <ac:spMkLst>
            <pc:docMk/>
            <pc:sldMk cId="2406224298" sldId="269"/>
            <ac:spMk id="2" creationId="{7E9D94AD-1027-7D24-A7ED-22B498AFF232}"/>
          </ac:spMkLst>
        </pc:spChg>
        <pc:spChg chg="del">
          <ac:chgData name="Ciarciński Igor (STUD)" userId="S::01187718@pw.edu.pl::c669564f-bd7e-4fd9-a03e-277755619cc0" providerId="AD" clId="Web-{341F23B8-BBB6-249B-42EF-6A7F5F8D9776}" dt="2026-09-29T08:58:46.071" v="62"/>
          <ac:spMkLst>
            <pc:docMk/>
            <pc:sldMk cId="2406224298" sldId="269"/>
            <ac:spMk id="3" creationId="{AA8894BE-0B9F-9199-FF50-F420FE639727}"/>
          </ac:spMkLst>
        </pc:spChg>
        <pc:spChg chg="add mod">
          <ac:chgData name="Ciarciński Igor (STUD)" userId="S::01187718@pw.edu.pl::c669564f-bd7e-4fd9-a03e-277755619cc0" providerId="AD" clId="Web-{341F23B8-BBB6-249B-42EF-6A7F5F8D9776}" dt="2026-09-29T09:01:55.289" v="224" actId="20577"/>
          <ac:spMkLst>
            <pc:docMk/>
            <pc:sldMk cId="2406224298" sldId="269"/>
            <ac:spMk id="6" creationId="{01B2905C-824D-B297-9577-149CD432EADC}"/>
          </ac:spMkLst>
        </pc:spChg>
        <pc:picChg chg="add mod ord">
          <ac:chgData name="Ciarciński Igor (STUD)" userId="S::01187718@pw.edu.pl::c669564f-bd7e-4fd9-a03e-277755619cc0" providerId="AD" clId="Web-{341F23B8-BBB6-249B-42EF-6A7F5F8D9776}" dt="2026-09-29T08:59:14.493" v="100" actId="1076"/>
          <ac:picMkLst>
            <pc:docMk/>
            <pc:sldMk cId="2406224298" sldId="269"/>
            <ac:picMk id="5" creationId="{C218B2BA-3C11-9679-7DD0-10EB57F7FC91}"/>
          </ac:picMkLst>
        </pc:picChg>
      </pc:sldChg>
      <pc:sldChg chg="addSp delSp modSp new">
        <pc:chgData name="Ciarciński Igor (STUD)" userId="S::01187718@pw.edu.pl::c669564f-bd7e-4fd9-a03e-277755619cc0" providerId="AD" clId="Web-{341F23B8-BBB6-249B-42EF-6A7F5F8D9776}" dt="2026-09-29T09:05:25.101" v="312" actId="20577"/>
        <pc:sldMkLst>
          <pc:docMk/>
          <pc:sldMk cId="1588075338" sldId="270"/>
        </pc:sldMkLst>
        <pc:spChg chg="mod">
          <ac:chgData name="Ciarciński Igor (STUD)" userId="S::01187718@pw.edu.pl::c669564f-bd7e-4fd9-a03e-277755619cc0" providerId="AD" clId="Web-{341F23B8-BBB6-249B-42EF-6A7F5F8D9776}" dt="2026-09-29T09:03:08.633" v="241" actId="20577"/>
          <ac:spMkLst>
            <pc:docMk/>
            <pc:sldMk cId="1588075338" sldId="270"/>
            <ac:spMk id="2" creationId="{533DD150-5DA8-3877-1AE4-E4DCE00068A4}"/>
          </ac:spMkLst>
        </pc:spChg>
        <pc:spChg chg="del">
          <ac:chgData name="Ciarciński Igor (STUD)" userId="S::01187718@pw.edu.pl::c669564f-bd7e-4fd9-a03e-277755619cc0" providerId="AD" clId="Web-{341F23B8-BBB6-249B-42EF-6A7F5F8D9776}" dt="2026-09-29T09:02:33.039" v="226"/>
          <ac:spMkLst>
            <pc:docMk/>
            <pc:sldMk cId="1588075338" sldId="270"/>
            <ac:spMk id="3" creationId="{7B1EFBA0-F5CB-8C26-5C52-D9ED5D7AF587}"/>
          </ac:spMkLst>
        </pc:spChg>
        <pc:spChg chg="add mod">
          <ac:chgData name="Ciarciński Igor (STUD)" userId="S::01187718@pw.edu.pl::c669564f-bd7e-4fd9-a03e-277755619cc0" providerId="AD" clId="Web-{341F23B8-BBB6-249B-42EF-6A7F5F8D9776}" dt="2026-09-29T09:05:25.101" v="312" actId="20577"/>
          <ac:spMkLst>
            <pc:docMk/>
            <pc:sldMk cId="1588075338" sldId="270"/>
            <ac:spMk id="6" creationId="{0A905F4C-3FB3-077E-C0A6-A068CCFA1A6F}"/>
          </ac:spMkLst>
        </pc:spChg>
        <pc:picChg chg="add mod ord">
          <ac:chgData name="Ciarciński Igor (STUD)" userId="S::01187718@pw.edu.pl::c669564f-bd7e-4fd9-a03e-277755619cc0" providerId="AD" clId="Web-{341F23B8-BBB6-249B-42EF-6A7F5F8D9776}" dt="2026-09-29T09:03:12.664" v="242" actId="1076"/>
          <ac:picMkLst>
            <pc:docMk/>
            <pc:sldMk cId="1588075338" sldId="270"/>
            <ac:picMk id="5" creationId="{4066EB0C-4A89-F6B8-DE1E-3E24639263E4}"/>
          </ac:picMkLst>
        </pc:picChg>
      </pc:sldChg>
    </pc:docChg>
  </pc:docChgLst>
  <pc:docChgLst>
    <pc:chgData name="Ciarciński Igor (STUD)" userId="S::01187718@pw.edu.pl::c669564f-bd7e-4fd9-a03e-277755619cc0" providerId="AD" clId="Web-{2A0CFA64-23AF-8481-31AE-3FDDC522596F}"/>
    <pc:docChg chg="modSld">
      <pc:chgData name="Ciarciński Igor (STUD)" userId="S::01187718@pw.edu.pl::c669564f-bd7e-4fd9-a03e-277755619cc0" providerId="AD" clId="Web-{2A0CFA64-23AF-8481-31AE-3FDDC522596F}" dt="2026-09-29T12:57:34.567" v="196" actId="1076"/>
      <pc:docMkLst>
        <pc:docMk/>
      </pc:docMkLst>
      <pc:sldChg chg="addSp delSp modSp">
        <pc:chgData name="Ciarciński Igor (STUD)" userId="S::01187718@pw.edu.pl::c669564f-bd7e-4fd9-a03e-277755619cc0" providerId="AD" clId="Web-{2A0CFA64-23AF-8481-31AE-3FDDC522596F}" dt="2026-09-29T12:49:40.253" v="105" actId="14100"/>
        <pc:sldMkLst>
          <pc:docMk/>
          <pc:sldMk cId="4204347960" sldId="260"/>
        </pc:sldMkLst>
        <pc:spChg chg="mod">
          <ac:chgData name="Ciarciński Igor (STUD)" userId="S::01187718@pw.edu.pl::c669564f-bd7e-4fd9-a03e-277755619cc0" providerId="AD" clId="Web-{2A0CFA64-23AF-8481-31AE-3FDDC522596F}" dt="2026-09-29T12:46:35.940" v="76" actId="20577"/>
          <ac:spMkLst>
            <pc:docMk/>
            <pc:sldMk cId="4204347960" sldId="260"/>
            <ac:spMk id="2" creationId="{CDD7FA3B-EEEB-78FC-DE5F-EA0E0AC060CE}"/>
          </ac:spMkLst>
        </pc:spChg>
        <pc:spChg chg="mod">
          <ac:chgData name="Ciarciński Igor (STUD)" userId="S::01187718@pw.edu.pl::c669564f-bd7e-4fd9-a03e-277755619cc0" providerId="AD" clId="Web-{2A0CFA64-23AF-8481-31AE-3FDDC522596F}" dt="2026-09-29T12:49:05.472" v="100" actId="1076"/>
          <ac:spMkLst>
            <pc:docMk/>
            <pc:sldMk cId="4204347960" sldId="260"/>
            <ac:spMk id="8" creationId="{7D2B782B-8917-29E8-6FC3-45621B85E138}"/>
          </ac:spMkLst>
        </pc:spChg>
        <pc:spChg chg="mod">
          <ac:chgData name="Ciarciński Igor (STUD)" userId="S::01187718@pw.edu.pl::c669564f-bd7e-4fd9-a03e-277755619cc0" providerId="AD" clId="Web-{2A0CFA64-23AF-8481-31AE-3FDDC522596F}" dt="2026-09-29T12:48:59.785" v="99" actId="1076"/>
          <ac:spMkLst>
            <pc:docMk/>
            <pc:sldMk cId="4204347960" sldId="260"/>
            <ac:spMk id="15" creationId="{7B46A048-62FE-3530-ED74-E3AF8310B8BA}"/>
          </ac:spMkLst>
        </pc:spChg>
        <pc:spChg chg="del">
          <ac:chgData name="Ciarciński Igor (STUD)" userId="S::01187718@pw.edu.pl::c669564f-bd7e-4fd9-a03e-277755619cc0" providerId="AD" clId="Web-{2A0CFA64-23AF-8481-31AE-3FDDC522596F}" dt="2026-09-29T12:45:38.800" v="68"/>
          <ac:spMkLst>
            <pc:docMk/>
            <pc:sldMk cId="4204347960" sldId="260"/>
            <ac:spMk id="19" creationId="{37130AEA-9127-BB94-6262-6A4C4A9115F6}"/>
          </ac:spMkLst>
        </pc:spChg>
        <pc:picChg chg="add mod">
          <ac:chgData name="Ciarciński Igor (STUD)" userId="S::01187718@pw.edu.pl::c669564f-bd7e-4fd9-a03e-277755619cc0" providerId="AD" clId="Web-{2A0CFA64-23AF-8481-31AE-3FDDC522596F}" dt="2026-09-29T12:49:16.035" v="102" actId="14100"/>
          <ac:picMkLst>
            <pc:docMk/>
            <pc:sldMk cId="4204347960" sldId="260"/>
            <ac:picMk id="5" creationId="{623A732B-61B1-D8CD-0778-984112433F9A}"/>
          </ac:picMkLst>
        </pc:picChg>
        <pc:picChg chg="mod">
          <ac:chgData name="Ciarciński Igor (STUD)" userId="S::01187718@pw.edu.pl::c669564f-bd7e-4fd9-a03e-277755619cc0" providerId="AD" clId="Web-{2A0CFA64-23AF-8481-31AE-3FDDC522596F}" dt="2026-09-29T12:49:34.785" v="104" actId="14100"/>
          <ac:picMkLst>
            <pc:docMk/>
            <pc:sldMk cId="4204347960" sldId="260"/>
            <ac:picMk id="10" creationId="{B4A068AE-6DA6-82A3-357B-A58B229DFE28}"/>
          </ac:picMkLst>
        </pc:picChg>
        <pc:picChg chg="mod">
          <ac:chgData name="Ciarciński Igor (STUD)" userId="S::01187718@pw.edu.pl::c669564f-bd7e-4fd9-a03e-277755619cc0" providerId="AD" clId="Web-{2A0CFA64-23AF-8481-31AE-3FDDC522596F}" dt="2026-09-29T12:49:40.253" v="105" actId="14100"/>
          <ac:picMkLst>
            <pc:docMk/>
            <pc:sldMk cId="4204347960" sldId="260"/>
            <ac:picMk id="11" creationId="{8335B1D5-5688-BBF3-C154-3DB9D8C12729}"/>
          </ac:picMkLst>
        </pc:picChg>
        <pc:picChg chg="mod">
          <ac:chgData name="Ciarciński Igor (STUD)" userId="S::01187718@pw.edu.pl::c669564f-bd7e-4fd9-a03e-277755619cc0" providerId="AD" clId="Web-{2A0CFA64-23AF-8481-31AE-3FDDC522596F}" dt="2026-09-29T12:49:30.582" v="103" actId="14100"/>
          <ac:picMkLst>
            <pc:docMk/>
            <pc:sldMk cId="4204347960" sldId="260"/>
            <ac:picMk id="13" creationId="{60EDFA2A-13F2-3E3A-21B6-F313B607D8D3}"/>
          </ac:picMkLst>
        </pc:picChg>
      </pc:sldChg>
      <pc:sldChg chg="addSp modSp">
        <pc:chgData name="Ciarciński Igor (STUD)" userId="S::01187718@pw.edu.pl::c669564f-bd7e-4fd9-a03e-277755619cc0" providerId="AD" clId="Web-{2A0CFA64-23AF-8481-31AE-3FDDC522596F}" dt="2026-09-29T12:44:06.487" v="39" actId="20577"/>
        <pc:sldMkLst>
          <pc:docMk/>
          <pc:sldMk cId="4190456980" sldId="262"/>
        </pc:sldMkLst>
        <pc:spChg chg="add mod">
          <ac:chgData name="Ciarciński Igor (STUD)" userId="S::01187718@pw.edu.pl::c669564f-bd7e-4fd9-a03e-277755619cc0" providerId="AD" clId="Web-{2A0CFA64-23AF-8481-31AE-3FDDC522596F}" dt="2026-09-29T12:44:06.487" v="39" actId="20577"/>
          <ac:spMkLst>
            <pc:docMk/>
            <pc:sldMk cId="4190456980" sldId="262"/>
            <ac:spMk id="9" creationId="{C0A0D7A2-9DD3-C701-F0C4-B5C2FA704064}"/>
          </ac:spMkLst>
        </pc:spChg>
        <pc:picChg chg="mod">
          <ac:chgData name="Ciarciński Igor (STUD)" userId="S::01187718@pw.edu.pl::c669564f-bd7e-4fd9-a03e-277755619cc0" providerId="AD" clId="Web-{2A0CFA64-23AF-8481-31AE-3FDDC522596F}" dt="2026-09-29T12:42:56.174" v="0" actId="14100"/>
          <ac:picMkLst>
            <pc:docMk/>
            <pc:sldMk cId="4190456980" sldId="262"/>
            <ac:picMk id="6" creationId="{2EEFFF91-25BA-3014-8A3F-0D1BCB94585A}"/>
          </ac:picMkLst>
        </pc:picChg>
        <pc:picChg chg="mod">
          <ac:chgData name="Ciarciński Igor (STUD)" userId="S::01187718@pw.edu.pl::c669564f-bd7e-4fd9-a03e-277755619cc0" providerId="AD" clId="Web-{2A0CFA64-23AF-8481-31AE-3FDDC522596F}" dt="2026-09-29T12:43:00.221" v="1" actId="14100"/>
          <ac:picMkLst>
            <pc:docMk/>
            <pc:sldMk cId="4190456980" sldId="262"/>
            <ac:picMk id="8" creationId="{431052CE-506F-DB0F-4D52-BF6C25470A24}"/>
          </ac:picMkLst>
        </pc:picChg>
      </pc:sldChg>
      <pc:sldChg chg="modSp">
        <pc:chgData name="Ciarciński Igor (STUD)" userId="S::01187718@pw.edu.pl::c669564f-bd7e-4fd9-a03e-277755619cc0" providerId="AD" clId="Web-{2A0CFA64-23AF-8481-31AE-3FDDC522596F}" dt="2026-09-29T12:55:05.208" v="153" actId="20577"/>
        <pc:sldMkLst>
          <pc:docMk/>
          <pc:sldMk cId="1941532904" sldId="263"/>
        </pc:sldMkLst>
        <pc:spChg chg="mod">
          <ac:chgData name="Ciarciński Igor (STUD)" userId="S::01187718@pw.edu.pl::c669564f-bd7e-4fd9-a03e-277755619cc0" providerId="AD" clId="Web-{2A0CFA64-23AF-8481-31AE-3FDDC522596F}" dt="2026-09-29T12:55:05.208" v="153" actId="20577"/>
          <ac:spMkLst>
            <pc:docMk/>
            <pc:sldMk cId="1941532904" sldId="263"/>
            <ac:spMk id="3" creationId="{42796C03-F173-CC39-038F-114909D31D56}"/>
          </ac:spMkLst>
        </pc:spChg>
      </pc:sldChg>
      <pc:sldChg chg="addSp modSp">
        <pc:chgData name="Ciarciński Igor (STUD)" userId="S::01187718@pw.edu.pl::c669564f-bd7e-4fd9-a03e-277755619cc0" providerId="AD" clId="Web-{2A0CFA64-23AF-8481-31AE-3FDDC522596F}" dt="2026-09-29T12:57:34.567" v="196" actId="1076"/>
        <pc:sldMkLst>
          <pc:docMk/>
          <pc:sldMk cId="1182431327" sldId="268"/>
        </pc:sldMkLst>
        <pc:spChg chg="mod">
          <ac:chgData name="Ciarciński Igor (STUD)" userId="S::01187718@pw.edu.pl::c669564f-bd7e-4fd9-a03e-277755619cc0" providerId="AD" clId="Web-{2A0CFA64-23AF-8481-31AE-3FDDC522596F}" dt="2026-09-29T12:50:08.394" v="116" actId="20577"/>
          <ac:spMkLst>
            <pc:docMk/>
            <pc:sldMk cId="1182431327" sldId="268"/>
            <ac:spMk id="2" creationId="{B79DC075-44C1-3610-B3F2-9C2B3A376295}"/>
          </ac:spMkLst>
        </pc:spChg>
        <pc:spChg chg="add mod">
          <ac:chgData name="Ciarciński Igor (STUD)" userId="S::01187718@pw.edu.pl::c669564f-bd7e-4fd9-a03e-277755619cc0" providerId="AD" clId="Web-{2A0CFA64-23AF-8481-31AE-3FDDC522596F}" dt="2026-09-29T12:57:00.427" v="188" actId="14100"/>
          <ac:spMkLst>
            <pc:docMk/>
            <pc:sldMk cId="1182431327" sldId="268"/>
            <ac:spMk id="4" creationId="{AEDF87A9-7DE8-750D-07FE-6D936A9381BC}"/>
          </ac:spMkLst>
        </pc:spChg>
        <pc:spChg chg="mod">
          <ac:chgData name="Ciarciński Igor (STUD)" userId="S::01187718@pw.edu.pl::c669564f-bd7e-4fd9-a03e-277755619cc0" providerId="AD" clId="Web-{2A0CFA64-23AF-8481-31AE-3FDDC522596F}" dt="2026-09-29T12:57:34.567" v="196" actId="1076"/>
          <ac:spMkLst>
            <pc:docMk/>
            <pc:sldMk cId="1182431327" sldId="268"/>
            <ac:spMk id="8" creationId="{E31DA0B4-AF07-B70F-74AB-32332F8B1A8E}"/>
          </ac:spMkLst>
        </pc:spChg>
        <pc:spChg chg="mod">
          <ac:chgData name="Ciarciński Igor (STUD)" userId="S::01187718@pw.edu.pl::c669564f-bd7e-4fd9-a03e-277755619cc0" providerId="AD" clId="Web-{2A0CFA64-23AF-8481-31AE-3FDDC522596F}" dt="2026-09-29T12:57:26.927" v="194" actId="1076"/>
          <ac:spMkLst>
            <pc:docMk/>
            <pc:sldMk cId="1182431327" sldId="268"/>
            <ac:spMk id="15" creationId="{E6196705-1CC3-5E87-830D-884097E3842A}"/>
          </ac:spMkLst>
        </pc:spChg>
        <pc:picChg chg="mod">
          <ac:chgData name="Ciarciński Igor (STUD)" userId="S::01187718@pw.edu.pl::c669564f-bd7e-4fd9-a03e-277755619cc0" providerId="AD" clId="Web-{2A0CFA64-23AF-8481-31AE-3FDDC522596F}" dt="2026-09-29T12:56:50.770" v="178" actId="1076"/>
          <ac:picMkLst>
            <pc:docMk/>
            <pc:sldMk cId="1182431327" sldId="268"/>
            <ac:picMk id="17" creationId="{D2459191-0BD3-10AC-5FCF-F4BFDCE1743C}"/>
          </ac:picMkLst>
        </pc:picChg>
        <pc:picChg chg="mod">
          <ac:chgData name="Ciarciński Igor (STUD)" userId="S::01187718@pw.edu.pl::c669564f-bd7e-4fd9-a03e-277755619cc0" providerId="AD" clId="Web-{2A0CFA64-23AF-8481-31AE-3FDDC522596F}" dt="2026-09-29T12:57:05.005" v="189" actId="1076"/>
          <ac:picMkLst>
            <pc:docMk/>
            <pc:sldMk cId="1182431327" sldId="268"/>
            <ac:picMk id="18" creationId="{F47DDDD3-9A99-35F7-25A6-C5D5F5BCE749}"/>
          </ac:picMkLst>
        </pc:picChg>
      </pc:sldChg>
    </pc:docChg>
  </pc:docChgLst>
  <pc:docChgLst>
    <pc:chgData name="Ciarciński Igor (STUD)" userId="S::01187718@pw.edu.pl::c669564f-bd7e-4fd9-a03e-277755619cc0" providerId="AD" clId="Web-{BA59DB39-591C-E753-A333-7B0B3C604D60}"/>
    <pc:docChg chg="addSld modSld sldOrd">
      <pc:chgData name="Ciarciński Igor (STUD)" userId="S::01187718@pw.edu.pl::c669564f-bd7e-4fd9-a03e-277755619cc0" providerId="AD" clId="Web-{BA59DB39-591C-E753-A333-7B0B3C604D60}" dt="2026-09-25T12:20:22.986" v="288"/>
      <pc:docMkLst>
        <pc:docMk/>
      </pc:docMkLst>
      <pc:sldChg chg="modSp">
        <pc:chgData name="Ciarciński Igor (STUD)" userId="S::01187718@pw.edu.pl::c669564f-bd7e-4fd9-a03e-277755619cc0" providerId="AD" clId="Web-{BA59DB39-591C-E753-A333-7B0B3C604D60}" dt="2026-09-25T09:51:33.893" v="116" actId="1076"/>
        <pc:sldMkLst>
          <pc:docMk/>
          <pc:sldMk cId="650317164" sldId="256"/>
        </pc:sldMkLst>
        <pc:spChg chg="mod">
          <ac:chgData name="Ciarciński Igor (STUD)" userId="S::01187718@pw.edu.pl::c669564f-bd7e-4fd9-a03e-277755619cc0" providerId="AD" clId="Web-{BA59DB39-591C-E753-A333-7B0B3C604D60}" dt="2026-09-25T09:50:38.797" v="98" actId="20577"/>
          <ac:spMkLst>
            <pc:docMk/>
            <pc:sldMk cId="650317164" sldId="256"/>
            <ac:spMk id="2" creationId="{00000000-0000-0000-0000-000000000000}"/>
          </ac:spMkLst>
        </pc:spChg>
        <pc:spChg chg="mod">
          <ac:chgData name="Ciarciński Igor (STUD)" userId="S::01187718@pw.edu.pl::c669564f-bd7e-4fd9-a03e-277755619cc0" providerId="AD" clId="Web-{BA59DB39-591C-E753-A333-7B0B3C604D60}" dt="2026-09-25T09:51:15.893" v="112" actId="20577"/>
          <ac:spMkLst>
            <pc:docMk/>
            <pc:sldMk cId="650317164" sldId="256"/>
            <ac:spMk id="3" creationId="{00000000-0000-0000-0000-000000000000}"/>
          </ac:spMkLst>
        </pc:spChg>
        <pc:picChg chg="mod">
          <ac:chgData name="Ciarciński Igor (STUD)" userId="S::01187718@pw.edu.pl::c669564f-bd7e-4fd9-a03e-277755619cc0" providerId="AD" clId="Web-{BA59DB39-591C-E753-A333-7B0B3C604D60}" dt="2026-09-25T09:51:33.893" v="116" actId="1076"/>
          <ac:picMkLst>
            <pc:docMk/>
            <pc:sldMk cId="650317164" sldId="256"/>
            <ac:picMk id="4" creationId="{1E75DBFE-AA28-B01E-F00E-C50E53EBE7AB}"/>
          </ac:picMkLst>
        </pc:picChg>
      </pc:sldChg>
      <pc:sldChg chg="modSp">
        <pc:chgData name="Ciarciński Igor (STUD)" userId="S::01187718@pw.edu.pl::c669564f-bd7e-4fd9-a03e-277755619cc0" providerId="AD" clId="Web-{BA59DB39-591C-E753-A333-7B0B3C604D60}" dt="2026-09-25T09:50:25.500" v="95" actId="20577"/>
        <pc:sldMkLst>
          <pc:docMk/>
          <pc:sldMk cId="2079046934" sldId="257"/>
        </pc:sldMkLst>
        <pc:spChg chg="mod">
          <ac:chgData name="Ciarciński Igor (STUD)" userId="S::01187718@pw.edu.pl::c669564f-bd7e-4fd9-a03e-277755619cc0" providerId="AD" clId="Web-{BA59DB39-591C-E753-A333-7B0B3C604D60}" dt="2026-09-25T09:50:25.500" v="95" actId="20577"/>
          <ac:spMkLst>
            <pc:docMk/>
            <pc:sldMk cId="2079046934" sldId="257"/>
            <ac:spMk id="2" creationId="{36922F0B-2A12-DBB1-362C-32972EE15ED9}"/>
          </ac:spMkLst>
        </pc:spChg>
      </pc:sldChg>
      <pc:sldChg chg="addSp modSp">
        <pc:chgData name="Ciarciński Igor (STUD)" userId="S::01187718@pw.edu.pl::c669564f-bd7e-4fd9-a03e-277755619cc0" providerId="AD" clId="Web-{BA59DB39-591C-E753-A333-7B0B3C604D60}" dt="2026-09-25T09:50:31.625" v="96" actId="20577"/>
        <pc:sldMkLst>
          <pc:docMk/>
          <pc:sldMk cId="1050886975" sldId="259"/>
        </pc:sldMkLst>
        <pc:spChg chg="mod">
          <ac:chgData name="Ciarciński Igor (STUD)" userId="S::01187718@pw.edu.pl::c669564f-bd7e-4fd9-a03e-277755619cc0" providerId="AD" clId="Web-{BA59DB39-591C-E753-A333-7B0B3C604D60}" dt="2026-09-25T09:50:31.625" v="96" actId="20577"/>
          <ac:spMkLst>
            <pc:docMk/>
            <pc:sldMk cId="1050886975" sldId="259"/>
            <ac:spMk id="2" creationId="{EB0B9E23-9815-2C99-86A3-BF6D1E3D6662}"/>
          </ac:spMkLst>
        </pc:spChg>
        <pc:picChg chg="mod">
          <ac:chgData name="Ciarciński Igor (STUD)" userId="S::01187718@pw.edu.pl::c669564f-bd7e-4fd9-a03e-277755619cc0" providerId="AD" clId="Web-{BA59DB39-591C-E753-A333-7B0B3C604D60}" dt="2026-09-25T09:45:04.300" v="78" actId="1076"/>
          <ac:picMkLst>
            <pc:docMk/>
            <pc:sldMk cId="1050886975" sldId="259"/>
            <ac:picMk id="4" creationId="{2F62AC8E-E539-C942-3194-2A7CCF922F45}"/>
          </ac:picMkLst>
        </pc:picChg>
        <pc:picChg chg="add mod">
          <ac:chgData name="Ciarciński Igor (STUD)" userId="S::01187718@pw.edu.pl::c669564f-bd7e-4fd9-a03e-277755619cc0" providerId="AD" clId="Web-{BA59DB39-591C-E753-A333-7B0B3C604D60}" dt="2026-09-25T09:45:08.597" v="79" actId="1076"/>
          <ac:picMkLst>
            <pc:docMk/>
            <pc:sldMk cId="1050886975" sldId="259"/>
            <ac:picMk id="7" creationId="{CB50C422-7CAB-E807-5655-CCDF104D74FE}"/>
          </ac:picMkLst>
        </pc:picChg>
      </pc:sldChg>
      <pc:sldChg chg="addSp delSp modSp">
        <pc:chgData name="Ciarciński Igor (STUD)" userId="S::01187718@pw.edu.pl::c669564f-bd7e-4fd9-a03e-277755619cc0" providerId="AD" clId="Web-{BA59DB39-591C-E753-A333-7B0B3C604D60}" dt="2026-09-25T11:20:02.628" v="157" actId="14100"/>
        <pc:sldMkLst>
          <pc:docMk/>
          <pc:sldMk cId="4204347960" sldId="260"/>
        </pc:sldMkLst>
        <pc:spChg chg="mod">
          <ac:chgData name="Ciarciński Igor (STUD)" userId="S::01187718@pw.edu.pl::c669564f-bd7e-4fd9-a03e-277755619cc0" providerId="AD" clId="Web-{BA59DB39-591C-E753-A333-7B0B3C604D60}" dt="2026-09-25T09:49:52.639" v="90" actId="20577"/>
          <ac:spMkLst>
            <pc:docMk/>
            <pc:sldMk cId="4204347960" sldId="260"/>
            <ac:spMk id="2" creationId="{CDD7FA3B-EEEB-78FC-DE5F-EA0E0AC060CE}"/>
          </ac:spMkLst>
        </pc:spChg>
        <pc:spChg chg="mod">
          <ac:chgData name="Ciarciński Igor (STUD)" userId="S::01187718@pw.edu.pl::c669564f-bd7e-4fd9-a03e-277755619cc0" providerId="AD" clId="Web-{BA59DB39-591C-E753-A333-7B0B3C604D60}" dt="2026-09-25T11:15:08.091" v="150" actId="1076"/>
          <ac:spMkLst>
            <pc:docMk/>
            <pc:sldMk cId="4204347960" sldId="260"/>
            <ac:spMk id="15" creationId="{7B46A048-62FE-3530-ED74-E3AF8310B8BA}"/>
          </ac:spMkLst>
        </pc:spChg>
        <pc:picChg chg="mod">
          <ac:chgData name="Ciarciński Igor (STUD)" userId="S::01187718@pw.edu.pl::c669564f-bd7e-4fd9-a03e-277755619cc0" providerId="AD" clId="Web-{BA59DB39-591C-E753-A333-7B0B3C604D60}" dt="2026-09-25T09:49:59.593" v="91" actId="1076"/>
          <ac:picMkLst>
            <pc:docMk/>
            <pc:sldMk cId="4204347960" sldId="260"/>
            <ac:picMk id="13" creationId="{60EDFA2A-13F2-3E3A-21B6-F313B607D8D3}"/>
          </ac:picMkLst>
        </pc:picChg>
      </pc:sldChg>
      <pc:sldChg chg="addSp modSp">
        <pc:chgData name="Ciarciński Igor (STUD)" userId="S::01187718@pw.edu.pl::c669564f-bd7e-4fd9-a03e-277755619cc0" providerId="AD" clId="Web-{BA59DB39-591C-E753-A333-7B0B3C604D60}" dt="2026-09-25T09:49:44.655" v="89" actId="1076"/>
        <pc:sldMkLst>
          <pc:docMk/>
          <pc:sldMk cId="4190456980" sldId="262"/>
        </pc:sldMkLst>
        <pc:spChg chg="mod">
          <ac:chgData name="Ciarciński Igor (STUD)" userId="S::01187718@pw.edu.pl::c669564f-bd7e-4fd9-a03e-277755619cc0" providerId="AD" clId="Web-{BA59DB39-591C-E753-A333-7B0B3C604D60}" dt="2026-09-25T09:49:44.655" v="89" actId="1076"/>
          <ac:spMkLst>
            <pc:docMk/>
            <pc:sldMk cId="4190456980" sldId="262"/>
            <ac:spMk id="2" creationId="{42B0A896-7639-9CF6-44E1-183990AF1F16}"/>
          </ac:spMkLst>
        </pc:spChg>
        <pc:spChg chg="mod">
          <ac:chgData name="Ciarciński Igor (STUD)" userId="S::01187718@pw.edu.pl::c669564f-bd7e-4fd9-a03e-277755619cc0" providerId="AD" clId="Web-{BA59DB39-591C-E753-A333-7B0B3C604D60}" dt="2026-09-25T09:49:03.184" v="83" actId="1076"/>
          <ac:spMkLst>
            <pc:docMk/>
            <pc:sldMk cId="4190456980" sldId="262"/>
            <ac:spMk id="5" creationId="{0EF687B0-EFF7-C345-91DA-89C5623387F5}"/>
          </ac:spMkLst>
        </pc:spChg>
        <pc:spChg chg="mod">
          <ac:chgData name="Ciarciński Igor (STUD)" userId="S::01187718@pw.edu.pl::c669564f-bd7e-4fd9-a03e-277755619cc0" providerId="AD" clId="Web-{BA59DB39-591C-E753-A333-7B0B3C604D60}" dt="2026-09-25T09:48:51.325" v="81" actId="1076"/>
          <ac:spMkLst>
            <pc:docMk/>
            <pc:sldMk cId="4190456980" sldId="262"/>
            <ac:spMk id="7" creationId="{C1B8D52E-FC30-8643-D681-4FBD5C2A5E02}"/>
          </ac:spMkLst>
        </pc:spChg>
      </pc:sldChg>
    </pc:docChg>
  </pc:docChgLst>
  <pc:docChgLst>
    <pc:chgData name="Ciarciński Igor (STUD)" userId="S::01187718@pw.edu.pl::c669564f-bd7e-4fd9-a03e-277755619cc0" providerId="AD" clId="Web-{68859CC2-8A5A-5ACB-9229-08623EA0D4F5}"/>
    <pc:docChg chg="modSld sldOrd">
      <pc:chgData name="Ciarciński Igor (STUD)" userId="S::01187718@pw.edu.pl::c669564f-bd7e-4fd9-a03e-277755619cc0" providerId="AD" clId="Web-{68859CC2-8A5A-5ACB-9229-08623EA0D4F5}" dt="2026-09-27T18:08:51.838" v="46" actId="20577"/>
      <pc:docMkLst>
        <pc:docMk/>
      </pc:docMkLst>
      <pc:sldChg chg="addSp modSp">
        <pc:chgData name="Ciarciński Igor (STUD)" userId="S::01187718@pw.edu.pl::c669564f-bd7e-4fd9-a03e-277755619cc0" providerId="AD" clId="Web-{68859CC2-8A5A-5ACB-9229-08623EA0D4F5}" dt="2026-09-27T17:57:15.096" v="25" actId="1076"/>
        <pc:sldMkLst>
          <pc:docMk/>
          <pc:sldMk cId="1050886975" sldId="259"/>
        </pc:sldMkLst>
        <pc:picChg chg="add mod">
          <ac:chgData name="Ciarciński Igor (STUD)" userId="S::01187718@pw.edu.pl::c669564f-bd7e-4fd9-a03e-277755619cc0" providerId="AD" clId="Web-{68859CC2-8A5A-5ACB-9229-08623EA0D4F5}" dt="2026-09-27T17:57:09.080" v="24" actId="1076"/>
          <ac:picMkLst>
            <pc:docMk/>
            <pc:sldMk cId="1050886975" sldId="259"/>
            <ac:picMk id="10" creationId="{FB008D57-06E1-6E88-08BA-26CDB2B71B6D}"/>
          </ac:picMkLst>
        </pc:picChg>
        <pc:picChg chg="mod">
          <ac:chgData name="Ciarciński Igor (STUD)" userId="S::01187718@pw.edu.pl::c669564f-bd7e-4fd9-a03e-277755619cc0" providerId="AD" clId="Web-{68859CC2-8A5A-5ACB-9229-08623EA0D4F5}" dt="2026-09-27T17:57:15.096" v="25" actId="1076"/>
          <ac:picMkLst>
            <pc:docMk/>
            <pc:sldMk cId="1050886975" sldId="259"/>
            <ac:picMk id="16" creationId="{C2D47B98-265F-B10C-1A84-DFA3D9AF6343}"/>
          </ac:picMkLst>
        </pc:picChg>
      </pc:sldChg>
      <pc:sldChg chg="addSp delSp modSp ord">
        <pc:chgData name="Ciarciński Igor (STUD)" userId="S::01187718@pw.edu.pl::c669564f-bd7e-4fd9-a03e-277755619cc0" providerId="AD" clId="Web-{68859CC2-8A5A-5ACB-9229-08623EA0D4F5}" dt="2026-09-27T18:08:51.838" v="46" actId="20577"/>
        <pc:sldMkLst>
          <pc:docMk/>
          <pc:sldMk cId="4190456980" sldId="262"/>
        </pc:sldMkLst>
        <pc:spChg chg="add mod">
          <ac:chgData name="Ciarciński Igor (STUD)" userId="S::01187718@pw.edu.pl::c669564f-bd7e-4fd9-a03e-277755619cc0" providerId="AD" clId="Web-{68859CC2-8A5A-5ACB-9229-08623EA0D4F5}" dt="2026-09-27T18:08:51.838" v="46" actId="20577"/>
          <ac:spMkLst>
            <pc:docMk/>
            <pc:sldMk cId="4190456980" sldId="262"/>
            <ac:spMk id="10" creationId="{45EC7DE7-0905-77A3-2DC2-CD4B0A0BE85E}"/>
          </ac:spMkLst>
        </pc:spChg>
      </pc:sldChg>
    </pc:docChg>
  </pc:docChgLst>
  <pc:docChgLst>
    <pc:chgData name="Ciarciński Igor (STUD)" userId="S::01187718@pw.edu.pl::c669564f-bd7e-4fd9-a03e-277755619cc0" providerId="AD" clId="Web-{0CEE5856-E8DB-F2CD-880C-E2ECE2D53040}"/>
    <pc:docChg chg="delSld modSld">
      <pc:chgData name="Ciarciński Igor (STUD)" userId="S::01187718@pw.edu.pl::c669564f-bd7e-4fd9-a03e-277755619cc0" providerId="AD" clId="Web-{0CEE5856-E8DB-F2CD-880C-E2ECE2D53040}" dt="2026-09-29T20:11:54.591" v="262" actId="20577"/>
      <pc:docMkLst>
        <pc:docMk/>
      </pc:docMkLst>
      <pc:sldChg chg="modSp">
        <pc:chgData name="Ciarciński Igor (STUD)" userId="S::01187718@pw.edu.pl::c669564f-bd7e-4fd9-a03e-277755619cc0" providerId="AD" clId="Web-{0CEE5856-E8DB-F2CD-880C-E2ECE2D53040}" dt="2026-09-29T19:56:33.357" v="204" actId="20577"/>
        <pc:sldMkLst>
          <pc:docMk/>
          <pc:sldMk cId="650317164" sldId="256"/>
        </pc:sldMkLst>
        <pc:spChg chg="mod">
          <ac:chgData name="Ciarciński Igor (STUD)" userId="S::01187718@pw.edu.pl::c669564f-bd7e-4fd9-a03e-277755619cc0" providerId="AD" clId="Web-{0CEE5856-E8DB-F2CD-880C-E2ECE2D53040}" dt="2026-09-29T19:56:33.357" v="204" actId="20577"/>
          <ac:spMkLst>
            <pc:docMk/>
            <pc:sldMk cId="650317164" sldId="256"/>
            <ac:spMk id="3" creationId="{00000000-0000-0000-0000-000000000000}"/>
          </ac:spMkLst>
        </pc:spChg>
      </pc:sldChg>
      <pc:sldChg chg="modSp">
        <pc:chgData name="Ciarciński Igor (STUD)" userId="S::01187718@pw.edu.pl::c669564f-bd7e-4fd9-a03e-277755619cc0" providerId="AD" clId="Web-{0CEE5856-E8DB-F2CD-880C-E2ECE2D53040}" dt="2026-09-29T19:57:27.482" v="206" actId="20577"/>
        <pc:sldMkLst>
          <pc:docMk/>
          <pc:sldMk cId="2079046934" sldId="257"/>
        </pc:sldMkLst>
        <pc:spChg chg="mod">
          <ac:chgData name="Ciarciński Igor (STUD)" userId="S::01187718@pw.edu.pl::c669564f-bd7e-4fd9-a03e-277755619cc0" providerId="AD" clId="Web-{0CEE5856-E8DB-F2CD-880C-E2ECE2D53040}" dt="2026-09-29T19:57:27.482" v="206" actId="20577"/>
          <ac:spMkLst>
            <pc:docMk/>
            <pc:sldMk cId="2079046934" sldId="257"/>
            <ac:spMk id="3" creationId="{94FC82CF-BD2B-48DF-7E60-849915853AC8}"/>
          </ac:spMkLst>
        </pc:spChg>
      </pc:sldChg>
      <pc:sldChg chg="del">
        <pc:chgData name="Ciarciński Igor (STUD)" userId="S::01187718@pw.edu.pl::c669564f-bd7e-4fd9-a03e-277755619cc0" providerId="AD" clId="Web-{0CEE5856-E8DB-F2CD-880C-E2ECE2D53040}" dt="2026-09-29T19:06:04.261" v="90"/>
        <pc:sldMkLst>
          <pc:docMk/>
          <pc:sldMk cId="1922647612" sldId="258"/>
        </pc:sldMkLst>
      </pc:sldChg>
      <pc:sldChg chg="addSp delSp modSp">
        <pc:chgData name="Ciarciński Igor (STUD)" userId="S::01187718@pw.edu.pl::c669564f-bd7e-4fd9-a03e-277755619cc0" providerId="AD" clId="Web-{0CEE5856-E8DB-F2CD-880C-E2ECE2D53040}" dt="2026-09-29T20:11:54.591" v="262" actId="20577"/>
        <pc:sldMkLst>
          <pc:docMk/>
          <pc:sldMk cId="4204347960" sldId="260"/>
        </pc:sldMkLst>
        <pc:spChg chg="add mod">
          <ac:chgData name="Ciarciński Igor (STUD)" userId="S::01187718@pw.edu.pl::c669564f-bd7e-4fd9-a03e-277755619cc0" providerId="AD" clId="Web-{0CEE5856-E8DB-F2CD-880C-E2ECE2D53040}" dt="2026-09-29T19:01:01.747" v="22" actId="1076"/>
          <ac:spMkLst>
            <pc:docMk/>
            <pc:sldMk cId="4204347960" sldId="260"/>
            <ac:spMk id="4" creationId="{0DF7A16C-3ACF-0F3F-8944-4BF1D9083536}"/>
          </ac:spMkLst>
        </pc:spChg>
        <pc:spChg chg="del">
          <ac:chgData name="Ciarciński Igor (STUD)" userId="S::01187718@pw.edu.pl::c669564f-bd7e-4fd9-a03e-277755619cc0" providerId="AD" clId="Web-{0CEE5856-E8DB-F2CD-880C-E2ECE2D53040}" dt="2026-09-29T20:08:50.608" v="232"/>
          <ac:spMkLst>
            <pc:docMk/>
            <pc:sldMk cId="4204347960" sldId="260"/>
            <ac:spMk id="6" creationId="{126B68BF-C1F3-F457-8750-8B119C2D26CA}"/>
          </ac:spMkLst>
        </pc:spChg>
        <pc:spChg chg="del">
          <ac:chgData name="Ciarciński Igor (STUD)" userId="S::01187718@pw.edu.pl::c669564f-bd7e-4fd9-a03e-277755619cc0" providerId="AD" clId="Web-{0CEE5856-E8DB-F2CD-880C-E2ECE2D53040}" dt="2026-09-29T20:08:48.014" v="231"/>
          <ac:spMkLst>
            <pc:docMk/>
            <pc:sldMk cId="4204347960" sldId="260"/>
            <ac:spMk id="7" creationId="{0CA82679-8B5C-8FD1-2AE0-1466A17360BA}"/>
          </ac:spMkLst>
        </pc:spChg>
        <pc:spChg chg="del mod">
          <ac:chgData name="Ciarciński Igor (STUD)" userId="S::01187718@pw.edu.pl::c669564f-bd7e-4fd9-a03e-277755619cc0" providerId="AD" clId="Web-{0CEE5856-E8DB-F2CD-880C-E2ECE2D53040}" dt="2026-09-29T20:10:51.435" v="245"/>
          <ac:spMkLst>
            <pc:docMk/>
            <pc:sldMk cId="4204347960" sldId="260"/>
            <ac:spMk id="9" creationId="{04140E92-5C51-AC5C-5610-C727446D67BA}"/>
          </ac:spMkLst>
        </pc:spChg>
        <pc:spChg chg="add del mod">
          <ac:chgData name="Ciarciński Igor (STUD)" userId="S::01187718@pw.edu.pl::c669564f-bd7e-4fd9-a03e-277755619cc0" providerId="AD" clId="Web-{0CEE5856-E8DB-F2CD-880C-E2ECE2D53040}" dt="2026-09-29T20:08:45.920" v="230"/>
          <ac:spMkLst>
            <pc:docMk/>
            <pc:sldMk cId="4204347960" sldId="260"/>
            <ac:spMk id="12" creationId="{30A6A995-8722-3BF7-BBD2-87012E1D732B}"/>
          </ac:spMkLst>
        </pc:spChg>
        <pc:spChg chg="add del mod">
          <ac:chgData name="Ciarciński Igor (STUD)" userId="S::01187718@pw.edu.pl::c669564f-bd7e-4fd9-a03e-277755619cc0" providerId="AD" clId="Web-{0CEE5856-E8DB-F2CD-880C-E2ECE2D53040}" dt="2026-09-29T20:10:45.185" v="242"/>
          <ac:spMkLst>
            <pc:docMk/>
            <pc:sldMk cId="4204347960" sldId="260"/>
            <ac:spMk id="14" creationId="{1D9C92CB-D19B-DBEC-AF30-C9F7691665D9}"/>
          </ac:spMkLst>
        </pc:spChg>
        <pc:spChg chg="add del mod">
          <ac:chgData name="Ciarciński Igor (STUD)" userId="S::01187718@pw.edu.pl::c669564f-bd7e-4fd9-a03e-277755619cc0" providerId="AD" clId="Web-{0CEE5856-E8DB-F2CD-880C-E2ECE2D53040}" dt="2026-09-29T20:10:44.154" v="241"/>
          <ac:spMkLst>
            <pc:docMk/>
            <pc:sldMk cId="4204347960" sldId="260"/>
            <ac:spMk id="17" creationId="{7B0464B7-A27E-C571-F6FC-A162C060A7B5}"/>
          </ac:spMkLst>
        </pc:spChg>
        <pc:spChg chg="add mod">
          <ac:chgData name="Ciarciński Igor (STUD)" userId="S::01187718@pw.edu.pl::c669564f-bd7e-4fd9-a03e-277755619cc0" providerId="AD" clId="Web-{0CEE5856-E8DB-F2CD-880C-E2ECE2D53040}" dt="2026-09-29T20:11:43.091" v="258" actId="20577"/>
          <ac:spMkLst>
            <pc:docMk/>
            <pc:sldMk cId="4204347960" sldId="260"/>
            <ac:spMk id="20" creationId="{359BA6A0-98B3-3065-176F-2DBF534AB480}"/>
          </ac:spMkLst>
        </pc:spChg>
        <pc:spChg chg="add mod">
          <ac:chgData name="Ciarciński Igor (STUD)" userId="S::01187718@pw.edu.pl::c669564f-bd7e-4fd9-a03e-277755619cc0" providerId="AD" clId="Web-{0CEE5856-E8DB-F2CD-880C-E2ECE2D53040}" dt="2026-09-29T20:11:54.591" v="262" actId="20577"/>
          <ac:spMkLst>
            <pc:docMk/>
            <pc:sldMk cId="4204347960" sldId="260"/>
            <ac:spMk id="21" creationId="{350885ED-D37B-CADF-0133-A987FFD22BB4}"/>
          </ac:spMkLst>
        </pc:spChg>
        <pc:picChg chg="del">
          <ac:chgData name="Ciarciński Igor (STUD)" userId="S::01187718@pw.edu.pl::c669564f-bd7e-4fd9-a03e-277755619cc0" providerId="AD" clId="Web-{0CEE5856-E8DB-F2CD-880C-E2ECE2D53040}" dt="2026-09-29T20:08:43.436" v="229"/>
          <ac:picMkLst>
            <pc:docMk/>
            <pc:sldMk cId="4204347960" sldId="260"/>
            <ac:picMk id="10" creationId="{B4A068AE-6DA6-82A3-357B-A58B229DFE28}"/>
          </ac:picMkLst>
        </pc:picChg>
        <pc:picChg chg="del">
          <ac:chgData name="Ciarciński Igor (STUD)" userId="S::01187718@pw.edu.pl::c669564f-bd7e-4fd9-a03e-277755619cc0" providerId="AD" clId="Web-{0CEE5856-E8DB-F2CD-880C-E2ECE2D53040}" dt="2026-09-29T20:04:47.917" v="207"/>
          <ac:picMkLst>
            <pc:docMk/>
            <pc:sldMk cId="4204347960" sldId="260"/>
            <ac:picMk id="11" creationId="{8335B1D5-5688-BBF3-C154-3DB9D8C12729}"/>
          </ac:picMkLst>
        </pc:picChg>
        <pc:picChg chg="add del mod">
          <ac:chgData name="Ciarciński Igor (STUD)" userId="S::01187718@pw.edu.pl::c669564f-bd7e-4fd9-a03e-277755619cc0" providerId="AD" clId="Web-{0CEE5856-E8DB-F2CD-880C-E2ECE2D53040}" dt="2026-09-29T20:10:42.076" v="240"/>
          <ac:picMkLst>
            <pc:docMk/>
            <pc:sldMk cId="4204347960" sldId="260"/>
            <ac:picMk id="16" creationId="{48507745-9FB7-5869-9A1B-1D0FFC018BA6}"/>
          </ac:picMkLst>
        </pc:picChg>
        <pc:picChg chg="add mod">
          <ac:chgData name="Ciarciński Igor (STUD)" userId="S::01187718@pw.edu.pl::c669564f-bd7e-4fd9-a03e-277755619cc0" providerId="AD" clId="Web-{0CEE5856-E8DB-F2CD-880C-E2ECE2D53040}" dt="2026-09-29T20:11:20.107" v="252" actId="1076"/>
          <ac:picMkLst>
            <pc:docMk/>
            <pc:sldMk cId="4204347960" sldId="260"/>
            <ac:picMk id="18" creationId="{0E417BD2-9A6C-F3FE-2838-5AA6A8F84F22}"/>
          </ac:picMkLst>
        </pc:picChg>
        <pc:picChg chg="add mod">
          <ac:chgData name="Ciarciński Igor (STUD)" userId="S::01187718@pw.edu.pl::c669564f-bd7e-4fd9-a03e-277755619cc0" providerId="AD" clId="Web-{0CEE5856-E8DB-F2CD-880C-E2ECE2D53040}" dt="2026-09-29T20:11:28.045" v="253" actId="14100"/>
          <ac:picMkLst>
            <pc:docMk/>
            <pc:sldMk cId="4204347960" sldId="260"/>
            <ac:picMk id="19" creationId="{5EB61F53-DA44-BF36-6494-192ED4BF54E4}"/>
          </ac:picMkLst>
        </pc:picChg>
      </pc:sldChg>
      <pc:sldChg chg="addSp delSp modSp">
        <pc:chgData name="Ciarciński Igor (STUD)" userId="S::01187718@pw.edu.pl::c669564f-bd7e-4fd9-a03e-277755619cc0" providerId="AD" clId="Web-{0CEE5856-E8DB-F2CD-880C-E2ECE2D53040}" dt="2026-09-29T18:57:22.514" v="8" actId="14100"/>
        <pc:sldMkLst>
          <pc:docMk/>
          <pc:sldMk cId="4190456980" sldId="262"/>
        </pc:sldMkLst>
        <pc:picChg chg="mod">
          <ac:chgData name="Ciarciński Igor (STUD)" userId="S::01187718@pw.edu.pl::c669564f-bd7e-4fd9-a03e-277755619cc0" providerId="AD" clId="Web-{0CEE5856-E8DB-F2CD-880C-E2ECE2D53040}" dt="2026-09-29T18:43:57.800" v="1" actId="1076"/>
          <ac:picMkLst>
            <pc:docMk/>
            <pc:sldMk cId="4190456980" sldId="262"/>
            <ac:picMk id="4" creationId="{9D2D9F8A-F8D4-8376-8B50-BFA70707387E}"/>
          </ac:picMkLst>
        </pc:picChg>
        <pc:picChg chg="del">
          <ac:chgData name="Ciarciński Igor (STUD)" userId="S::01187718@pw.edu.pl::c669564f-bd7e-4fd9-a03e-277755619cc0" providerId="AD" clId="Web-{0CEE5856-E8DB-F2CD-880C-E2ECE2D53040}" dt="2026-09-29T18:51:35.485" v="2"/>
          <ac:picMkLst>
            <pc:docMk/>
            <pc:sldMk cId="4190456980" sldId="262"/>
            <ac:picMk id="8" creationId="{431052CE-506F-DB0F-4D52-BF6C25470A24}"/>
          </ac:picMkLst>
        </pc:picChg>
        <pc:picChg chg="add del mod">
          <ac:chgData name="Ciarciński Igor (STUD)" userId="S::01187718@pw.edu.pl::c669564f-bd7e-4fd9-a03e-277755619cc0" providerId="AD" clId="Web-{0CEE5856-E8DB-F2CD-880C-E2ECE2D53040}" dt="2026-09-29T18:51:53.953" v="4"/>
          <ac:picMkLst>
            <pc:docMk/>
            <pc:sldMk cId="4190456980" sldId="262"/>
            <ac:picMk id="11" creationId="{C674FD7A-7D63-FE31-9786-5EA09343AC12}"/>
          </ac:picMkLst>
        </pc:picChg>
        <pc:picChg chg="add mod">
          <ac:chgData name="Ciarciński Igor (STUD)" userId="S::01187718@pw.edu.pl::c669564f-bd7e-4fd9-a03e-277755619cc0" providerId="AD" clId="Web-{0CEE5856-E8DB-F2CD-880C-E2ECE2D53040}" dt="2026-09-29T18:57:22.514" v="8" actId="14100"/>
          <ac:picMkLst>
            <pc:docMk/>
            <pc:sldMk cId="4190456980" sldId="262"/>
            <ac:picMk id="12" creationId="{E8CAD488-E04C-84C1-568C-E67EEA1A1736}"/>
          </ac:picMkLst>
        </pc:picChg>
      </pc:sldChg>
      <pc:sldChg chg="addSp delSp modSp">
        <pc:chgData name="Ciarciński Igor (STUD)" userId="S::01187718@pw.edu.pl::c669564f-bd7e-4fd9-a03e-277755619cc0" providerId="AD" clId="Web-{0CEE5856-E8DB-F2CD-880C-E2ECE2D53040}" dt="2026-09-29T19:44:10.033" v="145" actId="20577"/>
        <pc:sldMkLst>
          <pc:docMk/>
          <pc:sldMk cId="1182431327" sldId="268"/>
        </pc:sldMkLst>
        <pc:spChg chg="mod">
          <ac:chgData name="Ciarciński Igor (STUD)" userId="S::01187718@pw.edu.pl::c669564f-bd7e-4fd9-a03e-277755619cc0" providerId="AD" clId="Web-{0CEE5856-E8DB-F2CD-880C-E2ECE2D53040}" dt="2026-09-29T19:38:15.348" v="96" actId="20577"/>
          <ac:spMkLst>
            <pc:docMk/>
            <pc:sldMk cId="1182431327" sldId="268"/>
            <ac:spMk id="2" creationId="{B79DC075-44C1-3610-B3F2-9C2B3A376295}"/>
          </ac:spMkLst>
        </pc:spChg>
        <pc:spChg chg="mod">
          <ac:chgData name="Ciarciński Igor (STUD)" userId="S::01187718@pw.edu.pl::c669564f-bd7e-4fd9-a03e-277755619cc0" providerId="AD" clId="Web-{0CEE5856-E8DB-F2CD-880C-E2ECE2D53040}" dt="2026-09-29T19:02:59.168" v="55" actId="14100"/>
          <ac:spMkLst>
            <pc:docMk/>
            <pc:sldMk cId="1182431327" sldId="268"/>
            <ac:spMk id="4" creationId="{AEDF87A9-7DE8-750D-07FE-6D936A9381BC}"/>
          </ac:spMkLst>
        </pc:spChg>
        <pc:spChg chg="add mod">
          <ac:chgData name="Ciarciński Igor (STUD)" userId="S::01187718@pw.edu.pl::c669564f-bd7e-4fd9-a03e-277755619cc0" providerId="AD" clId="Web-{0CEE5856-E8DB-F2CD-880C-E2ECE2D53040}" dt="2026-09-29T19:43:31.534" v="140" actId="14100"/>
          <ac:spMkLst>
            <pc:docMk/>
            <pc:sldMk cId="1182431327" sldId="268"/>
            <ac:spMk id="10" creationId="{021CB4D0-ABAD-4A9A-9DAE-5DD2C075D0CB}"/>
          </ac:spMkLst>
        </pc:spChg>
        <pc:spChg chg="add mod">
          <ac:chgData name="Ciarciński Igor (STUD)" userId="S::01187718@pw.edu.pl::c669564f-bd7e-4fd9-a03e-277755619cc0" providerId="AD" clId="Web-{0CEE5856-E8DB-F2CD-880C-E2ECE2D53040}" dt="2026-09-29T19:44:10.033" v="145" actId="20577"/>
          <ac:spMkLst>
            <pc:docMk/>
            <pc:sldMk cId="1182431327" sldId="268"/>
            <ac:spMk id="11" creationId="{482908A4-A112-4EF2-9B83-F21E91EFD646}"/>
          </ac:spMkLst>
        </pc:spChg>
        <pc:picChg chg="add del mod">
          <ac:chgData name="Ciarciński Igor (STUD)" userId="S::01187718@pw.edu.pl::c669564f-bd7e-4fd9-a03e-277755619cc0" providerId="AD" clId="Web-{0CEE5856-E8DB-F2CD-880C-E2ECE2D53040}" dt="2026-09-29T19:38:23.629" v="99"/>
          <ac:picMkLst>
            <pc:docMk/>
            <pc:sldMk cId="1182431327" sldId="268"/>
            <ac:picMk id="5" creationId="{BDA3AF94-446B-F26A-5E09-59B00EDC8083}"/>
          </ac:picMkLst>
        </pc:picChg>
        <pc:picChg chg="add del mod">
          <ac:chgData name="Ciarciński Igor (STUD)" userId="S::01187718@pw.edu.pl::c669564f-bd7e-4fd9-a03e-277755619cc0" providerId="AD" clId="Web-{0CEE5856-E8DB-F2CD-880C-E2ECE2D53040}" dt="2026-09-29T19:38:21.160" v="98"/>
          <ac:picMkLst>
            <pc:docMk/>
            <pc:sldMk cId="1182431327" sldId="268"/>
            <ac:picMk id="6" creationId="{18ACFC7E-693E-CDB7-0C59-C613391328A7}"/>
          </ac:picMkLst>
        </pc:picChg>
        <pc:picChg chg="add mod">
          <ac:chgData name="Ciarciński Igor (STUD)" userId="S::01187718@pw.edu.pl::c669564f-bd7e-4fd9-a03e-277755619cc0" providerId="AD" clId="Web-{0CEE5856-E8DB-F2CD-880C-E2ECE2D53040}" dt="2026-09-29T19:41:25.659" v="110" actId="14100"/>
          <ac:picMkLst>
            <pc:docMk/>
            <pc:sldMk cId="1182431327" sldId="268"/>
            <ac:picMk id="7" creationId="{7E5CF20E-FF2A-5D8C-B217-369B845FF95F}"/>
          </ac:picMkLst>
        </pc:picChg>
        <pc:picChg chg="add mod">
          <ac:chgData name="Ciarciński Igor (STUD)" userId="S::01187718@pw.edu.pl::c669564f-bd7e-4fd9-a03e-277755619cc0" providerId="AD" clId="Web-{0CEE5856-E8DB-F2CD-880C-E2ECE2D53040}" dt="2026-09-29T19:41:29.753" v="111" actId="14100"/>
          <ac:picMkLst>
            <pc:docMk/>
            <pc:sldMk cId="1182431327" sldId="268"/>
            <ac:picMk id="9" creationId="{8331CFB9-8573-E1F8-DC43-3ABD55843BC5}"/>
          </ac:picMkLst>
        </pc:picChg>
        <pc:picChg chg="del">
          <ac:chgData name="Ciarciński Igor (STUD)" userId="S::01187718@pw.edu.pl::c669564f-bd7e-4fd9-a03e-277755619cc0" providerId="AD" clId="Web-{0CEE5856-E8DB-F2CD-880C-E2ECE2D53040}" dt="2026-09-29T19:38:11.426" v="95"/>
          <ac:picMkLst>
            <pc:docMk/>
            <pc:sldMk cId="1182431327" sldId="268"/>
            <ac:picMk id="17" creationId="{D2459191-0BD3-10AC-5FCF-F4BFDCE1743C}"/>
          </ac:picMkLst>
        </pc:picChg>
        <pc:picChg chg="del mod">
          <ac:chgData name="Ciarciński Igor (STUD)" userId="S::01187718@pw.edu.pl::c669564f-bd7e-4fd9-a03e-277755619cc0" providerId="AD" clId="Web-{0CEE5856-E8DB-F2CD-880C-E2ECE2D53040}" dt="2026-09-29T19:37:10.567" v="91"/>
          <ac:picMkLst>
            <pc:docMk/>
            <pc:sldMk cId="1182431327" sldId="268"/>
            <ac:picMk id="18" creationId="{F47DDDD3-9A99-35F7-25A6-C5D5F5BCE749}"/>
          </ac:picMkLst>
        </pc:picChg>
      </pc:sldChg>
      <pc:sldChg chg="addSp modSp">
        <pc:chgData name="Ciarciński Igor (STUD)" userId="S::01187718@pw.edu.pl::c669564f-bd7e-4fd9-a03e-277755619cc0" providerId="AD" clId="Web-{0CEE5856-E8DB-F2CD-880C-E2ECE2D53040}" dt="2026-09-29T19:05:29.371" v="88" actId="1076"/>
        <pc:sldMkLst>
          <pc:docMk/>
          <pc:sldMk cId="2406224298" sldId="269"/>
        </pc:sldMkLst>
        <pc:spChg chg="mod">
          <ac:chgData name="Ciarciński Igor (STUD)" userId="S::01187718@pw.edu.pl::c669564f-bd7e-4fd9-a03e-277755619cc0" providerId="AD" clId="Web-{0CEE5856-E8DB-F2CD-880C-E2ECE2D53040}" dt="2026-09-29T19:04:01.387" v="78" actId="20577"/>
          <ac:spMkLst>
            <pc:docMk/>
            <pc:sldMk cId="2406224298" sldId="269"/>
            <ac:spMk id="2" creationId="{7E9D94AD-1027-7D24-A7ED-22B498AFF232}"/>
          </ac:spMkLst>
        </pc:spChg>
        <pc:spChg chg="mod">
          <ac:chgData name="Ciarciński Igor (STUD)" userId="S::01187718@pw.edu.pl::c669564f-bd7e-4fd9-a03e-277755619cc0" providerId="AD" clId="Web-{0CEE5856-E8DB-F2CD-880C-E2ECE2D53040}" dt="2026-09-29T19:04:21.809" v="81" actId="1076"/>
          <ac:spMkLst>
            <pc:docMk/>
            <pc:sldMk cId="2406224298" sldId="269"/>
            <ac:spMk id="6" creationId="{01B2905C-824D-B297-9577-149CD432EADC}"/>
          </ac:spMkLst>
        </pc:spChg>
        <pc:spChg chg="add mod">
          <ac:chgData name="Ciarciński Igor (STUD)" userId="S::01187718@pw.edu.pl::c669564f-bd7e-4fd9-a03e-277755619cc0" providerId="AD" clId="Web-{0CEE5856-E8DB-F2CD-880C-E2ECE2D53040}" dt="2026-09-29T19:05:29.371" v="88" actId="1076"/>
          <ac:spMkLst>
            <pc:docMk/>
            <pc:sldMk cId="2406224298" sldId="269"/>
            <ac:spMk id="9" creationId="{ED451E44-BA65-C442-6F5A-2396AC096BF8}"/>
          </ac:spMkLst>
        </pc:spChg>
        <pc:picChg chg="mod">
          <ac:chgData name="Ciarciński Igor (STUD)" userId="S::01187718@pw.edu.pl::c669564f-bd7e-4fd9-a03e-277755619cc0" providerId="AD" clId="Web-{0CEE5856-E8DB-F2CD-880C-E2ECE2D53040}" dt="2026-09-29T19:04:16.652" v="80" actId="1076"/>
          <ac:picMkLst>
            <pc:docMk/>
            <pc:sldMk cId="2406224298" sldId="269"/>
            <ac:picMk id="5" creationId="{C218B2BA-3C11-9679-7DD0-10EB57F7FC91}"/>
          </ac:picMkLst>
        </pc:picChg>
        <pc:picChg chg="add mod">
          <ac:chgData name="Ciarciński Igor (STUD)" userId="S::01187718@pw.edu.pl::c669564f-bd7e-4fd9-a03e-277755619cc0" providerId="AD" clId="Web-{0CEE5856-E8DB-F2CD-880C-E2ECE2D53040}" dt="2026-09-29T19:05:04.605" v="86" actId="1076"/>
          <ac:picMkLst>
            <pc:docMk/>
            <pc:sldMk cId="2406224298" sldId="269"/>
            <ac:picMk id="7" creationId="{BD34EB1C-A0E4-EB66-6810-7F50A10EC20D}"/>
          </ac:picMkLst>
        </pc:picChg>
      </pc:sldChg>
      <pc:sldChg chg="del">
        <pc:chgData name="Ciarciński Igor (STUD)" userId="S::01187718@pw.edu.pl::c669564f-bd7e-4fd9-a03e-277755619cc0" providerId="AD" clId="Web-{0CEE5856-E8DB-F2CD-880C-E2ECE2D53040}" dt="2026-09-29T19:05:52.667" v="89"/>
        <pc:sldMkLst>
          <pc:docMk/>
          <pc:sldMk cId="1588075338" sldId="270"/>
        </pc:sldMkLst>
      </pc:sldChg>
    </pc:docChg>
  </pc:docChgLst>
  <pc:docChgLst>
    <pc:chgData name="Ciarciński Igor (STUD)" userId="S::01187718@pw.edu.pl::c669564f-bd7e-4fd9-a03e-277755619cc0" providerId="AD" clId="Web-{D92D03FA-A0AD-76E1-B6E3-EFF0389FF333}"/>
    <pc:docChg chg="addSld modSld modMainMaster">
      <pc:chgData name="Ciarciński Igor (STUD)" userId="S::01187718@pw.edu.pl::c669564f-bd7e-4fd9-a03e-277755619cc0" providerId="AD" clId="Web-{D92D03FA-A0AD-76E1-B6E3-EFF0389FF333}" dt="2026-09-24T06:38:54.858" v="41" actId="20577"/>
      <pc:docMkLst>
        <pc:docMk/>
      </pc:docMkLst>
      <pc:sldChg chg="addSp modSp">
        <pc:chgData name="Ciarciński Igor (STUD)" userId="S::01187718@pw.edu.pl::c669564f-bd7e-4fd9-a03e-277755619cc0" providerId="AD" clId="Web-{D92D03FA-A0AD-76E1-B6E3-EFF0389FF333}" dt="2026-09-24T06:30:37.372" v="4" actId="20577"/>
        <pc:sldMkLst>
          <pc:docMk/>
          <pc:sldMk cId="650317164" sldId="256"/>
        </pc:sldMkLst>
        <pc:spChg chg="add mod">
          <ac:chgData name="Ciarciński Igor (STUD)" userId="S::01187718@pw.edu.pl::c669564f-bd7e-4fd9-a03e-277755619cc0" providerId="AD" clId="Web-{D92D03FA-A0AD-76E1-B6E3-EFF0389FF333}" dt="2026-09-24T06:30:37.372" v="4" actId="20577"/>
          <ac:spMkLst>
            <pc:docMk/>
            <pc:sldMk cId="650317164" sldId="256"/>
            <ac:spMk id="5" creationId="{18B9598B-F1BF-C694-F9EB-C75215842ECA}"/>
          </ac:spMkLst>
        </pc:spChg>
      </pc:sldChg>
      <pc:sldChg chg="addSp modSp">
        <pc:chgData name="Ciarciński Igor (STUD)" userId="S::01187718@pw.edu.pl::c669564f-bd7e-4fd9-a03e-277755619cc0" providerId="AD" clId="Web-{D92D03FA-A0AD-76E1-B6E3-EFF0389FF333}" dt="2026-09-24T06:31:07.982" v="8" actId="20577"/>
        <pc:sldMkLst>
          <pc:docMk/>
          <pc:sldMk cId="2079046934" sldId="257"/>
        </pc:sldMkLst>
        <pc:spChg chg="add mod">
          <ac:chgData name="Ciarciński Igor (STUD)" userId="S::01187718@pw.edu.pl::c669564f-bd7e-4fd9-a03e-277755619cc0" providerId="AD" clId="Web-{D92D03FA-A0AD-76E1-B6E3-EFF0389FF333}" dt="2026-09-24T06:31:07.982" v="8" actId="20577"/>
          <ac:spMkLst>
            <pc:docMk/>
            <pc:sldMk cId="2079046934" sldId="257"/>
            <ac:spMk id="5" creationId="{9E83FD1D-0E8D-48CB-8FD3-F32780DA7DF7}"/>
          </ac:spMkLst>
        </pc:spChg>
      </pc:sldChg>
      <pc:sldChg chg="addSp modSp">
        <pc:chgData name="Ciarciński Igor (STUD)" userId="S::01187718@pw.edu.pl::c669564f-bd7e-4fd9-a03e-277755619cc0" providerId="AD" clId="Web-{D92D03FA-A0AD-76E1-B6E3-EFF0389FF333}" dt="2026-09-24T06:38:54.858" v="41" actId="20577"/>
        <pc:sldMkLst>
          <pc:docMk/>
          <pc:sldMk cId="1050886975" sldId="259"/>
        </pc:sldMkLst>
        <pc:spChg chg="mod">
          <ac:chgData name="Ciarciński Igor (STUD)" userId="S::01187718@pw.edu.pl::c669564f-bd7e-4fd9-a03e-277755619cc0" providerId="AD" clId="Web-{D92D03FA-A0AD-76E1-B6E3-EFF0389FF333}" dt="2026-09-24T06:38:54.858" v="41" actId="20577"/>
          <ac:spMkLst>
            <pc:docMk/>
            <pc:sldMk cId="1050886975" sldId="259"/>
            <ac:spMk id="2" creationId="{EB0B9E23-9815-2C99-86A3-BF6D1E3D6662}"/>
          </ac:spMkLst>
        </pc:spChg>
        <pc:spChg chg="add mod">
          <ac:chgData name="Ciarciński Igor (STUD)" userId="S::01187718@pw.edu.pl::c669564f-bd7e-4fd9-a03e-277755619cc0" providerId="AD" clId="Web-{D92D03FA-A0AD-76E1-B6E3-EFF0389FF333}" dt="2026-09-24T06:30:48.513" v="5" actId="20577"/>
          <ac:spMkLst>
            <pc:docMk/>
            <pc:sldMk cId="1050886975" sldId="259"/>
            <ac:spMk id="3" creationId="{2866ED0A-BBD9-7EE3-7DD2-DC75568F2820}"/>
          </ac:spMkLst>
        </pc:spChg>
      </pc:sldChg>
      <pc:sldChg chg="addSp modSp">
        <pc:chgData name="Ciarciński Igor (STUD)" userId="S::01187718@pw.edu.pl::c669564f-bd7e-4fd9-a03e-277755619cc0" providerId="AD" clId="Web-{D92D03FA-A0AD-76E1-B6E3-EFF0389FF333}" dt="2026-09-24T06:37:55.387" v="18" actId="20577"/>
        <pc:sldMkLst>
          <pc:docMk/>
          <pc:sldMk cId="4204347960" sldId="260"/>
        </pc:sldMkLst>
        <pc:spChg chg="mod">
          <ac:chgData name="Ciarciński Igor (STUD)" userId="S::01187718@pw.edu.pl::c669564f-bd7e-4fd9-a03e-277755619cc0" providerId="AD" clId="Web-{D92D03FA-A0AD-76E1-B6E3-EFF0389FF333}" dt="2026-09-24T06:37:55.387" v="18" actId="20577"/>
          <ac:spMkLst>
            <pc:docMk/>
            <pc:sldMk cId="4204347960" sldId="260"/>
            <ac:spMk id="2" creationId="{CDD7FA3B-EEEB-78FC-DE5F-EA0E0AC060CE}"/>
          </ac:spMkLst>
        </pc:spChg>
        <pc:spChg chg="add mod">
          <ac:chgData name="Ciarciński Igor (STUD)" userId="S::01187718@pw.edu.pl::c669564f-bd7e-4fd9-a03e-277755619cc0" providerId="AD" clId="Web-{D92D03FA-A0AD-76E1-B6E3-EFF0389FF333}" dt="2026-09-24T06:31:01.482" v="7" actId="20577"/>
          <ac:spMkLst>
            <pc:docMk/>
            <pc:sldMk cId="4204347960" sldId="260"/>
            <ac:spMk id="3" creationId="{E1381BD9-240C-04A4-D3B4-637FCB2ED1D1}"/>
          </ac:spMkLst>
        </pc:spChg>
      </pc:sldChg>
      <pc:sldChg chg="addSp modSp">
        <pc:chgData name="Ciarciński Igor (STUD)" userId="S::01187718@pw.edu.pl::c669564f-bd7e-4fd9-a03e-277755619cc0" providerId="AD" clId="Web-{D92D03FA-A0AD-76E1-B6E3-EFF0389FF333}" dt="2026-09-24T06:30:22.527" v="3" actId="20577"/>
        <pc:sldMkLst>
          <pc:docMk/>
          <pc:sldMk cId="4190456980" sldId="262"/>
        </pc:sldMkLst>
        <pc:spChg chg="add mod">
          <ac:chgData name="Ciarciński Igor (STUD)" userId="S::01187718@pw.edu.pl::c669564f-bd7e-4fd9-a03e-277755619cc0" providerId="AD" clId="Web-{D92D03FA-A0AD-76E1-B6E3-EFF0389FF333}" dt="2026-09-24T06:30:22.527" v="3" actId="20577"/>
          <ac:spMkLst>
            <pc:docMk/>
            <pc:sldMk cId="4190456980" sldId="262"/>
            <ac:spMk id="3" creationId="{E8397974-1C77-6811-1D7F-D4D4E29B539E}"/>
          </ac:spMkLst>
        </pc:spChg>
      </pc:sldChg>
      <pc:sldChg chg="modSp new">
        <pc:chgData name="Ciarciński Igor (STUD)" userId="S::01187718@pw.edu.pl::c669564f-bd7e-4fd9-a03e-277755619cc0" providerId="AD" clId="Web-{D92D03FA-A0AD-76E1-B6E3-EFF0389FF333}" dt="2026-09-24T06:37:30.042" v="14" actId="20577"/>
        <pc:sldMkLst>
          <pc:docMk/>
          <pc:sldMk cId="1941532904" sldId="263"/>
        </pc:sldMkLst>
        <pc:spChg chg="mod">
          <ac:chgData name="Ciarciński Igor (STUD)" userId="S::01187718@pw.edu.pl::c669564f-bd7e-4fd9-a03e-277755619cc0" providerId="AD" clId="Web-{D92D03FA-A0AD-76E1-B6E3-EFF0389FF333}" dt="2026-09-24T06:37:30.042" v="14" actId="20577"/>
          <ac:spMkLst>
            <pc:docMk/>
            <pc:sldMk cId="1941532904" sldId="263"/>
            <ac:spMk id="2" creationId="{34A47EC0-4764-5507-DBF0-49D1C5C15A80}"/>
          </ac:spMkLst>
        </pc:spChg>
      </pc:sldChg>
      <pc:sldMasterChg chg="mod modSldLayout">
        <pc:chgData name="Ciarciński Igor (STUD)" userId="S::01187718@pw.edu.pl::c669564f-bd7e-4fd9-a03e-277755619cc0" providerId="AD" clId="Web-{D92D03FA-A0AD-76E1-B6E3-EFF0389FF333}" dt="2026-09-24T06:30:00.355" v="1"/>
        <pc:sldMasterMkLst>
          <pc:docMk/>
          <pc:sldMasterMk cId="752963064" sldId="2147483696"/>
        </pc:sldMasterMkLst>
        <pc:sldLayoutChg chg="mod">
          <pc:chgData name="Ciarciński Igor (STUD)" userId="S::01187718@pw.edu.pl::c669564f-bd7e-4fd9-a03e-277755619cc0" providerId="AD" clId="Web-{D92D03FA-A0AD-76E1-B6E3-EFF0389FF333}" dt="2026-09-24T06:30:00.355" v="1"/>
          <pc:sldLayoutMkLst>
            <pc:docMk/>
            <pc:sldMasterMk cId="752963064" sldId="2147483696"/>
            <pc:sldLayoutMk cId="2687173511" sldId="2147483685"/>
          </pc:sldLayoutMkLst>
        </pc:sldLayoutChg>
        <pc:sldLayoutChg chg="mod">
          <pc:chgData name="Ciarciński Igor (STUD)" userId="S::01187718@pw.edu.pl::c669564f-bd7e-4fd9-a03e-277755619cc0" providerId="AD" clId="Web-{D92D03FA-A0AD-76E1-B6E3-EFF0389FF333}" dt="2026-09-24T06:30:00.355" v="1"/>
          <pc:sldLayoutMkLst>
            <pc:docMk/>
            <pc:sldMasterMk cId="752963064" sldId="2147483696"/>
            <pc:sldLayoutMk cId="2598236444" sldId="2147483686"/>
          </pc:sldLayoutMkLst>
        </pc:sldLayoutChg>
        <pc:sldLayoutChg chg="mod">
          <pc:chgData name="Ciarciński Igor (STUD)" userId="S::01187718@pw.edu.pl::c669564f-bd7e-4fd9-a03e-277755619cc0" providerId="AD" clId="Web-{D92D03FA-A0AD-76E1-B6E3-EFF0389FF333}" dt="2026-09-24T06:30:00.355" v="1"/>
          <pc:sldLayoutMkLst>
            <pc:docMk/>
            <pc:sldMasterMk cId="752963064" sldId="2147483696"/>
            <pc:sldLayoutMk cId="191190740" sldId="2147483687"/>
          </pc:sldLayoutMkLst>
        </pc:sldLayoutChg>
        <pc:sldLayoutChg chg="mod">
          <pc:chgData name="Ciarciński Igor (STUD)" userId="S::01187718@pw.edu.pl::c669564f-bd7e-4fd9-a03e-277755619cc0" providerId="AD" clId="Web-{D92D03FA-A0AD-76E1-B6E3-EFF0389FF333}" dt="2026-09-24T06:30:00.355" v="1"/>
          <pc:sldLayoutMkLst>
            <pc:docMk/>
            <pc:sldMasterMk cId="752963064" sldId="2147483696"/>
            <pc:sldLayoutMk cId="3994504191" sldId="2147483688"/>
          </pc:sldLayoutMkLst>
        </pc:sldLayoutChg>
        <pc:sldLayoutChg chg="mod">
          <pc:chgData name="Ciarciński Igor (STUD)" userId="S::01187718@pw.edu.pl::c669564f-bd7e-4fd9-a03e-277755619cc0" providerId="AD" clId="Web-{D92D03FA-A0AD-76E1-B6E3-EFF0389FF333}" dt="2026-09-24T06:30:00.355" v="1"/>
          <pc:sldLayoutMkLst>
            <pc:docMk/>
            <pc:sldMasterMk cId="752963064" sldId="2147483696"/>
            <pc:sldLayoutMk cId="2421009840" sldId="2147483689"/>
          </pc:sldLayoutMkLst>
        </pc:sldLayoutChg>
        <pc:sldLayoutChg chg="mod">
          <pc:chgData name="Ciarciński Igor (STUD)" userId="S::01187718@pw.edu.pl::c669564f-bd7e-4fd9-a03e-277755619cc0" providerId="AD" clId="Web-{D92D03FA-A0AD-76E1-B6E3-EFF0389FF333}" dt="2026-09-24T06:30:00.355" v="1"/>
          <pc:sldLayoutMkLst>
            <pc:docMk/>
            <pc:sldMasterMk cId="752963064" sldId="2147483696"/>
            <pc:sldLayoutMk cId="2509393094" sldId="2147483690"/>
          </pc:sldLayoutMkLst>
        </pc:sldLayoutChg>
        <pc:sldLayoutChg chg="mod">
          <pc:chgData name="Ciarciński Igor (STUD)" userId="S::01187718@pw.edu.pl::c669564f-bd7e-4fd9-a03e-277755619cc0" providerId="AD" clId="Web-{D92D03FA-A0AD-76E1-B6E3-EFF0389FF333}" dt="2026-09-24T06:30:00.355" v="1"/>
          <pc:sldLayoutMkLst>
            <pc:docMk/>
            <pc:sldMasterMk cId="752963064" sldId="2147483696"/>
            <pc:sldLayoutMk cId="3115983090" sldId="2147483691"/>
          </pc:sldLayoutMkLst>
        </pc:sldLayoutChg>
        <pc:sldLayoutChg chg="mod">
          <pc:chgData name="Ciarciński Igor (STUD)" userId="S::01187718@pw.edu.pl::c669564f-bd7e-4fd9-a03e-277755619cc0" providerId="AD" clId="Web-{D92D03FA-A0AD-76E1-B6E3-EFF0389FF333}" dt="2026-09-24T06:30:00.355" v="1"/>
          <pc:sldLayoutMkLst>
            <pc:docMk/>
            <pc:sldMasterMk cId="752963064" sldId="2147483696"/>
            <pc:sldLayoutMk cId="9003358" sldId="2147483692"/>
          </pc:sldLayoutMkLst>
        </pc:sldLayoutChg>
        <pc:sldLayoutChg chg="mod">
          <pc:chgData name="Ciarciński Igor (STUD)" userId="S::01187718@pw.edu.pl::c669564f-bd7e-4fd9-a03e-277755619cc0" providerId="AD" clId="Web-{D92D03FA-A0AD-76E1-B6E3-EFF0389FF333}" dt="2026-09-24T06:30:00.355" v="1"/>
          <pc:sldLayoutMkLst>
            <pc:docMk/>
            <pc:sldMasterMk cId="752963064" sldId="2147483696"/>
            <pc:sldLayoutMk cId="3412647392" sldId="2147483693"/>
          </pc:sldLayoutMkLst>
        </pc:sldLayoutChg>
        <pc:sldLayoutChg chg="mod">
          <pc:chgData name="Ciarciński Igor (STUD)" userId="S::01187718@pw.edu.pl::c669564f-bd7e-4fd9-a03e-277755619cc0" providerId="AD" clId="Web-{D92D03FA-A0AD-76E1-B6E3-EFF0389FF333}" dt="2026-09-24T06:30:00.355" v="1"/>
          <pc:sldLayoutMkLst>
            <pc:docMk/>
            <pc:sldMasterMk cId="752963064" sldId="2147483696"/>
            <pc:sldLayoutMk cId="2296648981" sldId="2147483694"/>
          </pc:sldLayoutMkLst>
        </pc:sldLayoutChg>
        <pc:sldLayoutChg chg="mod">
          <pc:chgData name="Ciarciński Igor (STUD)" userId="S::01187718@pw.edu.pl::c669564f-bd7e-4fd9-a03e-277755619cc0" providerId="AD" clId="Web-{D92D03FA-A0AD-76E1-B6E3-EFF0389FF333}" dt="2026-09-24T06:30:00.355" v="1"/>
          <pc:sldLayoutMkLst>
            <pc:docMk/>
            <pc:sldMasterMk cId="752963064" sldId="2147483696"/>
            <pc:sldLayoutMk cId="3038641435" sldId="2147483695"/>
          </pc:sldLayoutMkLst>
        </pc:sldLayoutChg>
      </pc:sldMasterChg>
    </pc:docChg>
  </pc:docChgLst>
  <pc:docChgLst>
    <pc:chgData name="Ciarciński Igor (STUD)" userId="S::01187718@pw.edu.pl::c669564f-bd7e-4fd9-a03e-277755619cc0" providerId="AD" clId="Web-{0855064C-CAA2-39F7-1F6D-FD5574E36E7F}"/>
    <pc:docChg chg="addSld modSld sldOrd addMainMaster delMainMaster">
      <pc:chgData name="Ciarciński Igor (STUD)" userId="S::01187718@pw.edu.pl::c669564f-bd7e-4fd9-a03e-277755619cc0" providerId="AD" clId="Web-{0855064C-CAA2-39F7-1F6D-FD5574E36E7F}" dt="2026-09-21T22:54:14.892" v="775" actId="1076"/>
      <pc:docMkLst>
        <pc:docMk/>
      </pc:docMkLst>
      <pc:sldChg chg="addSp delSp modSp mod setBg modClrScheme chgLayout">
        <pc:chgData name="Ciarciński Igor (STUD)" userId="S::01187718@pw.edu.pl::c669564f-bd7e-4fd9-a03e-277755619cc0" providerId="AD" clId="Web-{0855064C-CAA2-39F7-1F6D-FD5574E36E7F}" dt="2026-09-21T20:56:50.308" v="26" actId="20577"/>
        <pc:sldMkLst>
          <pc:docMk/>
          <pc:sldMk cId="650317164" sldId="256"/>
        </pc:sldMkLst>
        <pc:spChg chg="mod">
          <ac:chgData name="Ciarciński Igor (STUD)" userId="S::01187718@pw.edu.pl::c669564f-bd7e-4fd9-a03e-277755619cc0" providerId="AD" clId="Web-{0855064C-CAA2-39F7-1F6D-FD5574E36E7F}" dt="2026-09-21T20:56:10.933" v="12"/>
          <ac:spMkLst>
            <pc:docMk/>
            <pc:sldMk cId="650317164" sldId="256"/>
            <ac:spMk id="2" creationId="{00000000-0000-0000-0000-000000000000}"/>
          </ac:spMkLst>
        </pc:spChg>
        <pc:spChg chg="mod">
          <ac:chgData name="Ciarciński Igor (STUD)" userId="S::01187718@pw.edu.pl::c669564f-bd7e-4fd9-a03e-277755619cc0" providerId="AD" clId="Web-{0855064C-CAA2-39F7-1F6D-FD5574E36E7F}" dt="2026-09-21T20:56:50.308" v="26" actId="20577"/>
          <ac:spMkLst>
            <pc:docMk/>
            <pc:sldMk cId="650317164" sldId="256"/>
            <ac:spMk id="3" creationId="{00000000-0000-0000-0000-000000000000}"/>
          </ac:spMkLst>
        </pc:spChg>
        <pc:spChg chg="add">
          <ac:chgData name="Ciarciński Igor (STUD)" userId="S::01187718@pw.edu.pl::c669564f-bd7e-4fd9-a03e-277755619cc0" providerId="AD" clId="Web-{0855064C-CAA2-39F7-1F6D-FD5574E36E7F}" dt="2026-09-21T20:56:10.933" v="12"/>
          <ac:spMkLst>
            <pc:docMk/>
            <pc:sldMk cId="650317164" sldId="256"/>
            <ac:spMk id="24" creationId="{67A7C490-FB0D-4946-BDB7-1CF2F58DAE01}"/>
          </ac:spMkLst>
        </pc:spChg>
        <pc:spChg chg="add">
          <ac:chgData name="Ciarciński Igor (STUD)" userId="S::01187718@pw.edu.pl::c669564f-bd7e-4fd9-a03e-277755619cc0" providerId="AD" clId="Web-{0855064C-CAA2-39F7-1F6D-FD5574E36E7F}" dt="2026-09-21T20:56:10.933" v="12"/>
          <ac:spMkLst>
            <pc:docMk/>
            <pc:sldMk cId="650317164" sldId="256"/>
            <ac:spMk id="26" creationId="{B2C335F7-F61C-4EB4-80F2-4B1438FE66BB}"/>
          </ac:spMkLst>
        </pc:spChg>
        <pc:spChg chg="add">
          <ac:chgData name="Ciarciński Igor (STUD)" userId="S::01187718@pw.edu.pl::c669564f-bd7e-4fd9-a03e-277755619cc0" providerId="AD" clId="Web-{0855064C-CAA2-39F7-1F6D-FD5574E36E7F}" dt="2026-09-21T20:56:10.933" v="12"/>
          <ac:spMkLst>
            <pc:docMk/>
            <pc:sldMk cId="650317164" sldId="256"/>
            <ac:spMk id="28" creationId="{F261CD1D-C921-4DD4-B856-8EA1D71A41BA}"/>
          </ac:spMkLst>
        </pc:spChg>
        <pc:picChg chg="add mod">
          <ac:chgData name="Ciarciński Igor (STUD)" userId="S::01187718@pw.edu.pl::c669564f-bd7e-4fd9-a03e-277755619cc0" providerId="AD" clId="Web-{0855064C-CAA2-39F7-1F6D-FD5574E36E7F}" dt="2026-09-21T20:56:31.480" v="15" actId="1076"/>
          <ac:picMkLst>
            <pc:docMk/>
            <pc:sldMk cId="650317164" sldId="256"/>
            <ac:picMk id="4" creationId="{1E75DBFE-AA28-B01E-F00E-C50E53EBE7AB}"/>
          </ac:picMkLst>
        </pc:picChg>
      </pc:sldChg>
      <pc:sldChg chg="addSp modSp new">
        <pc:chgData name="Ciarciński Igor (STUD)" userId="S::01187718@pw.edu.pl::c669564f-bd7e-4fd9-a03e-277755619cc0" providerId="AD" clId="Web-{0855064C-CAA2-39F7-1F6D-FD5574E36E7F}" dt="2026-09-21T21:14:19.115" v="122" actId="20577"/>
        <pc:sldMkLst>
          <pc:docMk/>
          <pc:sldMk cId="2079046934" sldId="257"/>
        </pc:sldMkLst>
        <pc:spChg chg="mod">
          <ac:chgData name="Ciarciński Igor (STUD)" userId="S::01187718@pw.edu.pl::c669564f-bd7e-4fd9-a03e-277755619cc0" providerId="AD" clId="Web-{0855064C-CAA2-39F7-1F6D-FD5574E36E7F}" dt="2026-09-21T21:11:00.428" v="49" actId="20577"/>
          <ac:spMkLst>
            <pc:docMk/>
            <pc:sldMk cId="2079046934" sldId="257"/>
            <ac:spMk id="2" creationId="{36922F0B-2A12-DBB1-362C-32972EE15ED9}"/>
          </ac:spMkLst>
        </pc:spChg>
        <pc:spChg chg="mod">
          <ac:chgData name="Ciarciński Igor (STUD)" userId="S::01187718@pw.edu.pl::c669564f-bd7e-4fd9-a03e-277755619cc0" providerId="AD" clId="Web-{0855064C-CAA2-39F7-1F6D-FD5574E36E7F}" dt="2026-09-21T21:14:19.115" v="122" actId="20577"/>
          <ac:spMkLst>
            <pc:docMk/>
            <pc:sldMk cId="2079046934" sldId="257"/>
            <ac:spMk id="3" creationId="{94FC82CF-BD2B-48DF-7E60-849915853AC8}"/>
          </ac:spMkLst>
        </pc:spChg>
        <pc:picChg chg="add mod">
          <ac:chgData name="Ciarciński Igor (STUD)" userId="S::01187718@pw.edu.pl::c669564f-bd7e-4fd9-a03e-277755619cc0" providerId="AD" clId="Web-{0855064C-CAA2-39F7-1F6D-FD5574E36E7F}" dt="2026-09-21T21:12:47.928" v="65" actId="14100"/>
          <ac:picMkLst>
            <pc:docMk/>
            <pc:sldMk cId="2079046934" sldId="257"/>
            <ac:picMk id="4" creationId="{2A2B0E44-E5B7-DAE9-EF9D-F289FF974FCF}"/>
          </ac:picMkLst>
        </pc:picChg>
      </pc:sldChg>
      <pc:sldChg chg="addSp delSp modSp new ord">
        <pc:chgData name="Ciarciński Igor (STUD)" userId="S::01187718@pw.edu.pl::c669564f-bd7e-4fd9-a03e-277755619cc0" providerId="AD" clId="Web-{0855064C-CAA2-39F7-1F6D-FD5574E36E7F}" dt="2026-09-21T22:50:23.033" v="702"/>
        <pc:sldMkLst>
          <pc:docMk/>
          <pc:sldMk cId="1050886975" sldId="259"/>
        </pc:sldMkLst>
        <pc:spChg chg="mod">
          <ac:chgData name="Ciarciński Igor (STUD)" userId="S::01187718@pw.edu.pl::c669564f-bd7e-4fd9-a03e-277755619cc0" providerId="AD" clId="Web-{0855064C-CAA2-39F7-1F6D-FD5574E36E7F}" dt="2026-09-21T21:29:42.078" v="148" actId="20577"/>
          <ac:spMkLst>
            <pc:docMk/>
            <pc:sldMk cId="1050886975" sldId="259"/>
            <ac:spMk id="2" creationId="{EB0B9E23-9815-2C99-86A3-BF6D1E3D6662}"/>
          </ac:spMkLst>
        </pc:spChg>
        <pc:spChg chg="add mod">
          <ac:chgData name="Ciarciński Igor (STUD)" userId="S::01187718@pw.edu.pl::c669564f-bd7e-4fd9-a03e-277755619cc0" providerId="AD" clId="Web-{0855064C-CAA2-39F7-1F6D-FD5574E36E7F}" dt="2026-09-21T22:05:16.945" v="315" actId="20577"/>
          <ac:spMkLst>
            <pc:docMk/>
            <pc:sldMk cId="1050886975" sldId="259"/>
            <ac:spMk id="5" creationId="{692E915C-B4EE-D8F2-BF03-907746F05B53}"/>
          </ac:spMkLst>
        </pc:spChg>
        <pc:spChg chg="add mod">
          <ac:chgData name="Ciarciński Igor (STUD)" userId="S::01187718@pw.edu.pl::c669564f-bd7e-4fd9-a03e-277755619cc0" providerId="AD" clId="Web-{0855064C-CAA2-39F7-1F6D-FD5574E36E7F}" dt="2026-09-21T22:00:09.835" v="263" actId="1076"/>
          <ac:spMkLst>
            <pc:docMk/>
            <pc:sldMk cId="1050886975" sldId="259"/>
            <ac:spMk id="6" creationId="{9CDB99E1-19E2-78F5-55C6-A04623E03766}"/>
          </ac:spMkLst>
        </pc:spChg>
        <pc:spChg chg="add mod">
          <ac:chgData name="Ciarciński Igor (STUD)" userId="S::01187718@pw.edu.pl::c669564f-bd7e-4fd9-a03e-277755619cc0" providerId="AD" clId="Web-{0855064C-CAA2-39F7-1F6D-FD5574E36E7F}" dt="2026-09-21T22:03:21.726" v="293" actId="1076"/>
          <ac:spMkLst>
            <pc:docMk/>
            <pc:sldMk cId="1050886975" sldId="259"/>
            <ac:spMk id="12" creationId="{8C8071FB-85A3-2CBB-C296-5A9FF5B5B995}"/>
          </ac:spMkLst>
        </pc:spChg>
        <pc:spChg chg="add mod">
          <ac:chgData name="Ciarciński Igor (STUD)" userId="S::01187718@pw.edu.pl::c669564f-bd7e-4fd9-a03e-277755619cc0" providerId="AD" clId="Web-{0855064C-CAA2-39F7-1F6D-FD5574E36E7F}" dt="2026-09-21T22:04:23.757" v="313" actId="20577"/>
          <ac:spMkLst>
            <pc:docMk/>
            <pc:sldMk cId="1050886975" sldId="259"/>
            <ac:spMk id="19" creationId="{0D5D2B83-3DDC-1676-8C5E-A80DEE85D708}"/>
          </ac:spMkLst>
        </pc:spChg>
        <pc:picChg chg="add mod">
          <ac:chgData name="Ciarciński Igor (STUD)" userId="S::01187718@pw.edu.pl::c669564f-bd7e-4fd9-a03e-277755619cc0" providerId="AD" clId="Web-{0855064C-CAA2-39F7-1F6D-FD5574E36E7F}" dt="2026-09-21T21:59:52.554" v="258" actId="1076"/>
          <ac:picMkLst>
            <pc:docMk/>
            <pc:sldMk cId="1050886975" sldId="259"/>
            <ac:picMk id="4" creationId="{2F62AC8E-E539-C942-3194-2A7CCF922F45}"/>
          </ac:picMkLst>
        </pc:picChg>
        <pc:picChg chg="add mod">
          <ac:chgData name="Ciarciński Igor (STUD)" userId="S::01187718@pw.edu.pl::c669564f-bd7e-4fd9-a03e-277755619cc0" providerId="AD" clId="Web-{0855064C-CAA2-39F7-1F6D-FD5574E36E7F}" dt="2026-09-21T22:00:54.757" v="266" actId="1076"/>
          <ac:picMkLst>
            <pc:docMk/>
            <pc:sldMk cId="1050886975" sldId="259"/>
            <ac:picMk id="8" creationId="{18773C92-FA18-3DB0-BC8C-2AF9B80B7851}"/>
          </ac:picMkLst>
        </pc:picChg>
        <pc:picChg chg="add mod">
          <ac:chgData name="Ciarciński Igor (STUD)" userId="S::01187718@pw.edu.pl::c669564f-bd7e-4fd9-a03e-277755619cc0" providerId="AD" clId="Web-{0855064C-CAA2-39F7-1F6D-FD5574E36E7F}" dt="2026-09-21T22:03:04.476" v="273" actId="1076"/>
          <ac:picMkLst>
            <pc:docMk/>
            <pc:sldMk cId="1050886975" sldId="259"/>
            <ac:picMk id="11" creationId="{5B2BE089-5A57-C565-3785-5569F8C398AC}"/>
          </ac:picMkLst>
        </pc:picChg>
        <pc:picChg chg="add mod">
          <ac:chgData name="Ciarciński Igor (STUD)" userId="S::01187718@pw.edu.pl::c669564f-bd7e-4fd9-a03e-277755619cc0" providerId="AD" clId="Web-{0855064C-CAA2-39F7-1F6D-FD5574E36E7F}" dt="2026-09-21T21:33:44.186" v="198" actId="1076"/>
          <ac:picMkLst>
            <pc:docMk/>
            <pc:sldMk cId="1050886975" sldId="259"/>
            <ac:picMk id="16" creationId="{C2D47B98-265F-B10C-1A84-DFA3D9AF6343}"/>
          </ac:picMkLst>
        </pc:picChg>
      </pc:sldChg>
      <pc:sldChg chg="addSp delSp modSp new mod ord setBg">
        <pc:chgData name="Ciarciński Igor (STUD)" userId="S::01187718@pw.edu.pl::c669564f-bd7e-4fd9-a03e-277755619cc0" providerId="AD" clId="Web-{0855064C-CAA2-39F7-1F6D-FD5574E36E7F}" dt="2026-09-21T22:50:49.892" v="708"/>
        <pc:sldMkLst>
          <pc:docMk/>
          <pc:sldMk cId="4204347960" sldId="260"/>
        </pc:sldMkLst>
        <pc:spChg chg="mod">
          <ac:chgData name="Ciarciński Igor (STUD)" userId="S::01187718@pw.edu.pl::c669564f-bd7e-4fd9-a03e-277755619cc0" providerId="AD" clId="Web-{0855064C-CAA2-39F7-1F6D-FD5574E36E7F}" dt="2026-09-21T22:34:12.699" v="431"/>
          <ac:spMkLst>
            <pc:docMk/>
            <pc:sldMk cId="4204347960" sldId="260"/>
            <ac:spMk id="2" creationId="{CDD7FA3B-EEEB-78FC-DE5F-EA0E0AC060CE}"/>
          </ac:spMkLst>
        </pc:spChg>
        <pc:spChg chg="add mod">
          <ac:chgData name="Ciarciński Igor (STUD)" userId="S::01187718@pw.edu.pl::c669564f-bd7e-4fd9-a03e-277755619cc0" providerId="AD" clId="Web-{0855064C-CAA2-39F7-1F6D-FD5574E36E7F}" dt="2026-09-21T22:38:00.126" v="482" actId="1076"/>
          <ac:spMkLst>
            <pc:docMk/>
            <pc:sldMk cId="4204347960" sldId="260"/>
            <ac:spMk id="8" creationId="{7D2B782B-8917-29E8-6FC3-45621B85E138}"/>
          </ac:spMkLst>
        </pc:spChg>
        <pc:spChg chg="add mod">
          <ac:chgData name="Ciarciński Igor (STUD)" userId="S::01187718@pw.edu.pl::c669564f-bd7e-4fd9-a03e-277755619cc0" providerId="AD" clId="Web-{0855064C-CAA2-39F7-1F6D-FD5574E36E7F}" dt="2026-09-21T22:38:54.767" v="504" actId="20577"/>
          <ac:spMkLst>
            <pc:docMk/>
            <pc:sldMk cId="4204347960" sldId="260"/>
            <ac:spMk id="15" creationId="{7B46A048-62FE-3530-ED74-E3AF8310B8BA}"/>
          </ac:spMkLst>
        </pc:spChg>
        <pc:spChg chg="add">
          <ac:chgData name="Ciarciński Igor (STUD)" userId="S::01187718@pw.edu.pl::c669564f-bd7e-4fd9-a03e-277755619cc0" providerId="AD" clId="Web-{0855064C-CAA2-39F7-1F6D-FD5574E36E7F}" dt="2026-09-21T22:37:34.798" v="477"/>
          <ac:spMkLst>
            <pc:docMk/>
            <pc:sldMk cId="4204347960" sldId="260"/>
            <ac:spMk id="25" creationId="{774A975B-A886-5202-0489-6965514A0D14}"/>
          </ac:spMkLst>
        </pc:spChg>
        <pc:spChg chg="add">
          <ac:chgData name="Ciarciński Igor (STUD)" userId="S::01187718@pw.edu.pl::c669564f-bd7e-4fd9-a03e-277755619cc0" providerId="AD" clId="Web-{0855064C-CAA2-39F7-1F6D-FD5574E36E7F}" dt="2026-09-21T22:37:34.798" v="477"/>
          <ac:spMkLst>
            <pc:docMk/>
            <pc:sldMk cId="4204347960" sldId="260"/>
            <ac:spMk id="27" creationId="{EA67E988-5919-57BB-C7DE-D3EAD38A3045}"/>
          </ac:spMkLst>
        </pc:spChg>
        <pc:spChg chg="add">
          <ac:chgData name="Ciarciński Igor (STUD)" userId="S::01187718@pw.edu.pl::c669564f-bd7e-4fd9-a03e-277755619cc0" providerId="AD" clId="Web-{0855064C-CAA2-39F7-1F6D-FD5574E36E7F}" dt="2026-09-21T22:37:34.798" v="477"/>
          <ac:spMkLst>
            <pc:docMk/>
            <pc:sldMk cId="4204347960" sldId="260"/>
            <ac:spMk id="29" creationId="{CD7F9EC8-0E2C-4023-9DD1-73BEF6B80D13}"/>
          </ac:spMkLst>
        </pc:spChg>
        <pc:spChg chg="add">
          <ac:chgData name="Ciarciński Igor (STUD)" userId="S::01187718@pw.edu.pl::c669564f-bd7e-4fd9-a03e-277755619cc0" providerId="AD" clId="Web-{0855064C-CAA2-39F7-1F6D-FD5574E36E7F}" dt="2026-09-21T22:37:34.798" v="477"/>
          <ac:spMkLst>
            <pc:docMk/>
            <pc:sldMk cId="4204347960" sldId="260"/>
            <ac:spMk id="33" creationId="{F6B4FCA5-23FA-C759-8E23-68410B3505AA}"/>
          </ac:spMkLst>
        </pc:spChg>
        <pc:picChg chg="add mod ord">
          <ac:chgData name="Ciarciński Igor (STUD)" userId="S::01187718@pw.edu.pl::c669564f-bd7e-4fd9-a03e-277755619cc0" providerId="AD" clId="Web-{0855064C-CAA2-39F7-1F6D-FD5574E36E7F}" dt="2026-09-21T22:37:32.298" v="476" actId="1076"/>
          <ac:picMkLst>
            <pc:docMk/>
            <pc:sldMk cId="4204347960" sldId="260"/>
            <ac:picMk id="13" creationId="{60EDFA2A-13F2-3E3A-21B6-F313B607D8D3}"/>
          </ac:picMkLst>
        </pc:picChg>
      </pc:sldChg>
      <pc:sldChg chg="addSp delSp modSp new ord">
        <pc:chgData name="Ciarciński Igor (STUD)" userId="S::01187718@pw.edu.pl::c669564f-bd7e-4fd9-a03e-277755619cc0" providerId="AD" clId="Web-{0855064C-CAA2-39F7-1F6D-FD5574E36E7F}" dt="2026-09-21T22:54:14.892" v="775" actId="1076"/>
        <pc:sldMkLst>
          <pc:docMk/>
          <pc:sldMk cId="4190456980" sldId="262"/>
        </pc:sldMkLst>
        <pc:spChg chg="mod">
          <ac:chgData name="Ciarciński Igor (STUD)" userId="S::01187718@pw.edu.pl::c669564f-bd7e-4fd9-a03e-277755619cc0" providerId="AD" clId="Web-{0855064C-CAA2-39F7-1F6D-FD5574E36E7F}" dt="2026-09-21T22:50:38.533" v="706" actId="20577"/>
          <ac:spMkLst>
            <pc:docMk/>
            <pc:sldMk cId="4190456980" sldId="262"/>
            <ac:spMk id="2" creationId="{42B0A896-7639-9CF6-44E1-183990AF1F16}"/>
          </ac:spMkLst>
        </pc:spChg>
        <pc:spChg chg="add mod">
          <ac:chgData name="Ciarciński Igor (STUD)" userId="S::01187718@pw.edu.pl::c669564f-bd7e-4fd9-a03e-277755619cc0" providerId="AD" clId="Web-{0855064C-CAA2-39F7-1F6D-FD5574E36E7F}" dt="2026-09-21T22:54:06.861" v="774" actId="1076"/>
          <ac:spMkLst>
            <pc:docMk/>
            <pc:sldMk cId="4190456980" sldId="262"/>
            <ac:spMk id="5" creationId="{0EF687B0-EFF7-C345-91DA-89C5623387F5}"/>
          </ac:spMkLst>
        </pc:spChg>
        <pc:spChg chg="add mod">
          <ac:chgData name="Ciarciński Igor (STUD)" userId="S::01187718@pw.edu.pl::c669564f-bd7e-4fd9-a03e-277755619cc0" providerId="AD" clId="Web-{0855064C-CAA2-39F7-1F6D-FD5574E36E7F}" dt="2026-09-21T22:54:14.892" v="775" actId="1076"/>
          <ac:spMkLst>
            <pc:docMk/>
            <pc:sldMk cId="4190456980" sldId="262"/>
            <ac:spMk id="7" creationId="{C1B8D52E-FC30-8643-D681-4FBD5C2A5E02}"/>
          </ac:spMkLst>
        </pc:spChg>
        <pc:picChg chg="add mod ord">
          <ac:chgData name="Ciarciński Igor (STUD)" userId="S::01187718@pw.edu.pl::c669564f-bd7e-4fd9-a03e-277755619cc0" providerId="AD" clId="Web-{0855064C-CAA2-39F7-1F6D-FD5574E36E7F}" dt="2026-09-21T22:49:02.533" v="674" actId="14100"/>
          <ac:picMkLst>
            <pc:docMk/>
            <pc:sldMk cId="4190456980" sldId="262"/>
            <ac:picMk id="4" creationId="{9D2D9F8A-F8D4-8376-8B50-BFA70707387E}"/>
          </ac:picMkLst>
        </pc:picChg>
        <pc:picChg chg="add mod">
          <ac:chgData name="Ciarciński Igor (STUD)" userId="S::01187718@pw.edu.pl::c669564f-bd7e-4fd9-a03e-277755619cc0" providerId="AD" clId="Web-{0855064C-CAA2-39F7-1F6D-FD5574E36E7F}" dt="2026-09-21T22:53:13.580" v="733" actId="1076"/>
          <ac:picMkLst>
            <pc:docMk/>
            <pc:sldMk cId="4190456980" sldId="262"/>
            <ac:picMk id="6" creationId="{2EEFFF91-25BA-3014-8A3F-0D1BCB94585A}"/>
          </ac:picMkLst>
        </pc:picChg>
      </pc:sldChg>
      <pc:sldMasterChg chg="add addSldLayout">
        <pc:chgData name="Ciarciński Igor (STUD)" userId="S::01187718@pw.edu.pl::c669564f-bd7e-4fd9-a03e-277755619cc0" providerId="AD" clId="Web-{0855064C-CAA2-39F7-1F6D-FD5574E36E7F}" dt="2026-09-21T20:56:10.933" v="12"/>
        <pc:sldMasterMkLst>
          <pc:docMk/>
          <pc:sldMasterMk cId="752963064" sldId="2147483696"/>
        </pc:sldMasterMkLst>
        <pc:sldLayoutChg chg="add">
          <pc:chgData name="Ciarciński Igor (STUD)" userId="S::01187718@pw.edu.pl::c669564f-bd7e-4fd9-a03e-277755619cc0" providerId="AD" clId="Web-{0855064C-CAA2-39F7-1F6D-FD5574E36E7F}" dt="2026-09-21T20:56:10.933" v="12"/>
          <pc:sldLayoutMkLst>
            <pc:docMk/>
            <pc:sldMasterMk cId="752963064" sldId="2147483696"/>
            <pc:sldLayoutMk cId="2687173511" sldId="2147483685"/>
          </pc:sldLayoutMkLst>
        </pc:sldLayoutChg>
        <pc:sldLayoutChg chg="add">
          <pc:chgData name="Ciarciński Igor (STUD)" userId="S::01187718@pw.edu.pl::c669564f-bd7e-4fd9-a03e-277755619cc0" providerId="AD" clId="Web-{0855064C-CAA2-39F7-1F6D-FD5574E36E7F}" dt="2026-09-21T20:56:10.933" v="12"/>
          <pc:sldLayoutMkLst>
            <pc:docMk/>
            <pc:sldMasterMk cId="752963064" sldId="2147483696"/>
            <pc:sldLayoutMk cId="2598236444" sldId="2147483686"/>
          </pc:sldLayoutMkLst>
        </pc:sldLayoutChg>
        <pc:sldLayoutChg chg="add">
          <pc:chgData name="Ciarciński Igor (STUD)" userId="S::01187718@pw.edu.pl::c669564f-bd7e-4fd9-a03e-277755619cc0" providerId="AD" clId="Web-{0855064C-CAA2-39F7-1F6D-FD5574E36E7F}" dt="2026-09-21T20:56:10.933" v="12"/>
          <pc:sldLayoutMkLst>
            <pc:docMk/>
            <pc:sldMasterMk cId="752963064" sldId="2147483696"/>
            <pc:sldLayoutMk cId="191190740" sldId="2147483687"/>
          </pc:sldLayoutMkLst>
        </pc:sldLayoutChg>
        <pc:sldLayoutChg chg="add">
          <pc:chgData name="Ciarciński Igor (STUD)" userId="S::01187718@pw.edu.pl::c669564f-bd7e-4fd9-a03e-277755619cc0" providerId="AD" clId="Web-{0855064C-CAA2-39F7-1F6D-FD5574E36E7F}" dt="2026-09-21T20:56:10.933" v="12"/>
          <pc:sldLayoutMkLst>
            <pc:docMk/>
            <pc:sldMasterMk cId="752963064" sldId="2147483696"/>
            <pc:sldLayoutMk cId="3994504191" sldId="2147483688"/>
          </pc:sldLayoutMkLst>
        </pc:sldLayoutChg>
        <pc:sldLayoutChg chg="add">
          <pc:chgData name="Ciarciński Igor (STUD)" userId="S::01187718@pw.edu.pl::c669564f-bd7e-4fd9-a03e-277755619cc0" providerId="AD" clId="Web-{0855064C-CAA2-39F7-1F6D-FD5574E36E7F}" dt="2026-09-21T20:56:10.933" v="12"/>
          <pc:sldLayoutMkLst>
            <pc:docMk/>
            <pc:sldMasterMk cId="752963064" sldId="2147483696"/>
            <pc:sldLayoutMk cId="2421009840" sldId="2147483689"/>
          </pc:sldLayoutMkLst>
        </pc:sldLayoutChg>
        <pc:sldLayoutChg chg="add">
          <pc:chgData name="Ciarciński Igor (STUD)" userId="S::01187718@pw.edu.pl::c669564f-bd7e-4fd9-a03e-277755619cc0" providerId="AD" clId="Web-{0855064C-CAA2-39F7-1F6D-FD5574E36E7F}" dt="2026-09-21T20:56:10.933" v="12"/>
          <pc:sldLayoutMkLst>
            <pc:docMk/>
            <pc:sldMasterMk cId="752963064" sldId="2147483696"/>
            <pc:sldLayoutMk cId="2509393094" sldId="2147483690"/>
          </pc:sldLayoutMkLst>
        </pc:sldLayoutChg>
        <pc:sldLayoutChg chg="add">
          <pc:chgData name="Ciarciński Igor (STUD)" userId="S::01187718@pw.edu.pl::c669564f-bd7e-4fd9-a03e-277755619cc0" providerId="AD" clId="Web-{0855064C-CAA2-39F7-1F6D-FD5574E36E7F}" dt="2026-09-21T20:56:10.933" v="12"/>
          <pc:sldLayoutMkLst>
            <pc:docMk/>
            <pc:sldMasterMk cId="752963064" sldId="2147483696"/>
            <pc:sldLayoutMk cId="3115983090" sldId="2147483691"/>
          </pc:sldLayoutMkLst>
        </pc:sldLayoutChg>
        <pc:sldLayoutChg chg="add">
          <pc:chgData name="Ciarciński Igor (STUD)" userId="S::01187718@pw.edu.pl::c669564f-bd7e-4fd9-a03e-277755619cc0" providerId="AD" clId="Web-{0855064C-CAA2-39F7-1F6D-FD5574E36E7F}" dt="2026-09-21T20:56:10.933" v="12"/>
          <pc:sldLayoutMkLst>
            <pc:docMk/>
            <pc:sldMasterMk cId="752963064" sldId="2147483696"/>
            <pc:sldLayoutMk cId="9003358" sldId="2147483692"/>
          </pc:sldLayoutMkLst>
        </pc:sldLayoutChg>
        <pc:sldLayoutChg chg="add">
          <pc:chgData name="Ciarciński Igor (STUD)" userId="S::01187718@pw.edu.pl::c669564f-bd7e-4fd9-a03e-277755619cc0" providerId="AD" clId="Web-{0855064C-CAA2-39F7-1F6D-FD5574E36E7F}" dt="2026-09-21T20:56:10.933" v="12"/>
          <pc:sldLayoutMkLst>
            <pc:docMk/>
            <pc:sldMasterMk cId="752963064" sldId="2147483696"/>
            <pc:sldLayoutMk cId="3412647392" sldId="2147483693"/>
          </pc:sldLayoutMkLst>
        </pc:sldLayoutChg>
        <pc:sldLayoutChg chg="add">
          <pc:chgData name="Ciarciński Igor (STUD)" userId="S::01187718@pw.edu.pl::c669564f-bd7e-4fd9-a03e-277755619cc0" providerId="AD" clId="Web-{0855064C-CAA2-39F7-1F6D-FD5574E36E7F}" dt="2026-09-21T20:56:10.933" v="12"/>
          <pc:sldLayoutMkLst>
            <pc:docMk/>
            <pc:sldMasterMk cId="752963064" sldId="2147483696"/>
            <pc:sldLayoutMk cId="2296648981" sldId="2147483694"/>
          </pc:sldLayoutMkLst>
        </pc:sldLayoutChg>
        <pc:sldLayoutChg chg="add">
          <pc:chgData name="Ciarciński Igor (STUD)" userId="S::01187718@pw.edu.pl::c669564f-bd7e-4fd9-a03e-277755619cc0" providerId="AD" clId="Web-{0855064C-CAA2-39F7-1F6D-FD5574E36E7F}" dt="2026-09-21T20:56:10.933" v="12"/>
          <pc:sldLayoutMkLst>
            <pc:docMk/>
            <pc:sldMasterMk cId="752963064" sldId="2147483696"/>
            <pc:sldLayoutMk cId="3038641435" sldId="2147483695"/>
          </pc:sldLayoutMkLst>
        </pc:sldLayoutChg>
      </pc:sldMasterChg>
    </pc:docChg>
  </pc:docChgLst>
  <pc:docChgLst>
    <pc:chgData name="Ciarciński Igor (STUD)" userId="S::01187718@pw.edu.pl::c669564f-bd7e-4fd9-a03e-277755619cc0" providerId="AD" clId="Web-{F1A79FB2-E545-D077-85EB-DEA9BBF05B0E}"/>
    <pc:docChg chg="modSld sldOrd">
      <pc:chgData name="Ciarciński Igor (STUD)" userId="S::01187718@pw.edu.pl::c669564f-bd7e-4fd9-a03e-277755619cc0" providerId="AD" clId="Web-{F1A79FB2-E545-D077-85EB-DEA9BBF05B0E}" dt="2026-09-24T08:08:59.832" v="103"/>
      <pc:docMkLst>
        <pc:docMk/>
      </pc:docMkLst>
      <pc:sldChg chg="ord">
        <pc:chgData name="Ciarciński Igor (STUD)" userId="S::01187718@pw.edu.pl::c669564f-bd7e-4fd9-a03e-277755619cc0" providerId="AD" clId="Web-{F1A79FB2-E545-D077-85EB-DEA9BBF05B0E}" dt="2026-09-24T08:08:59.832" v="103"/>
        <pc:sldMkLst>
          <pc:docMk/>
          <pc:sldMk cId="2079046934" sldId="257"/>
        </pc:sldMkLst>
      </pc:sldChg>
      <pc:sldChg chg="modSp">
        <pc:chgData name="Ciarciński Igor (STUD)" userId="S::01187718@pw.edu.pl::c669564f-bd7e-4fd9-a03e-277755619cc0" providerId="AD" clId="Web-{F1A79FB2-E545-D077-85EB-DEA9BBF05B0E}" dt="2026-09-24T07:44:50.164" v="100" actId="20577"/>
        <pc:sldMkLst>
          <pc:docMk/>
          <pc:sldMk cId="1050886975" sldId="259"/>
        </pc:sldMkLst>
        <pc:spChg chg="mod">
          <ac:chgData name="Ciarciński Igor (STUD)" userId="S::01187718@pw.edu.pl::c669564f-bd7e-4fd9-a03e-277755619cc0" providerId="AD" clId="Web-{F1A79FB2-E545-D077-85EB-DEA9BBF05B0E}" dt="2026-09-24T07:44:50.164" v="100" actId="20577"/>
          <ac:spMkLst>
            <pc:docMk/>
            <pc:sldMk cId="1050886975" sldId="259"/>
            <ac:spMk id="2" creationId="{EB0B9E23-9815-2C99-86A3-BF6D1E3D6662}"/>
          </ac:spMkLst>
        </pc:spChg>
      </pc:sldChg>
      <pc:sldChg chg="delSp modSp">
        <pc:chgData name="Ciarciński Igor (STUD)" userId="S::01187718@pw.edu.pl::c669564f-bd7e-4fd9-a03e-277755619cc0" providerId="AD" clId="Web-{F1A79FB2-E545-D077-85EB-DEA9BBF05B0E}" dt="2026-09-24T07:47:40.757" v="102"/>
        <pc:sldMkLst>
          <pc:docMk/>
          <pc:sldMk cId="4204347960" sldId="260"/>
        </pc:sldMkLst>
      </pc:sldChg>
      <pc:sldChg chg="modSp">
        <pc:chgData name="Ciarciński Igor (STUD)" userId="S::01187718@pw.edu.pl::c669564f-bd7e-4fd9-a03e-277755619cc0" providerId="AD" clId="Web-{F1A79FB2-E545-D077-85EB-DEA9BBF05B0E}" dt="2026-09-24T07:44:13.336" v="96" actId="20577"/>
        <pc:sldMkLst>
          <pc:docMk/>
          <pc:sldMk cId="4190456980" sldId="262"/>
        </pc:sldMkLst>
        <pc:spChg chg="mod">
          <ac:chgData name="Ciarciński Igor (STUD)" userId="S::01187718@pw.edu.pl::c669564f-bd7e-4fd9-a03e-277755619cc0" providerId="AD" clId="Web-{F1A79FB2-E545-D077-85EB-DEA9BBF05B0E}" dt="2026-09-24T07:44:13.336" v="96" actId="20577"/>
          <ac:spMkLst>
            <pc:docMk/>
            <pc:sldMk cId="4190456980" sldId="262"/>
            <ac:spMk id="5" creationId="{0EF687B0-EFF7-C345-91DA-89C5623387F5}"/>
          </ac:spMkLst>
        </pc:spChg>
      </pc:sldChg>
      <pc:sldChg chg="modSp">
        <pc:chgData name="Ciarciński Igor (STUD)" userId="S::01187718@pw.edu.pl::c669564f-bd7e-4fd9-a03e-277755619cc0" providerId="AD" clId="Web-{F1A79FB2-E545-D077-85EB-DEA9BBF05B0E}" dt="2026-09-24T07:39:37.743" v="86" actId="20577"/>
        <pc:sldMkLst>
          <pc:docMk/>
          <pc:sldMk cId="1941532904" sldId="263"/>
        </pc:sldMkLst>
        <pc:spChg chg="mod">
          <ac:chgData name="Ciarciński Igor (STUD)" userId="S::01187718@pw.edu.pl::c669564f-bd7e-4fd9-a03e-277755619cc0" providerId="AD" clId="Web-{F1A79FB2-E545-D077-85EB-DEA9BBF05B0E}" dt="2026-09-24T07:39:37.743" v="86" actId="20577"/>
          <ac:spMkLst>
            <pc:docMk/>
            <pc:sldMk cId="1941532904" sldId="263"/>
            <ac:spMk id="3" creationId="{42796C03-F173-CC39-038F-114909D31D56}"/>
          </ac:spMkLst>
        </pc:spChg>
      </pc:sldChg>
    </pc:docChg>
  </pc:docChgLst>
  <pc:docChgLst>
    <pc:chgData name="Ciarciński Igor (STUD)" userId="S::01187718@pw.edu.pl::c669564f-bd7e-4fd9-a03e-277755619cc0" providerId="AD" clId="Web-{4E764CE7-5773-A178-6DB9-520165E6BADA}"/>
    <pc:docChg chg="addSld delSld modSld">
      <pc:chgData name="Ciarciński Igor (STUD)" userId="S::01187718@pw.edu.pl::c669564f-bd7e-4fd9-a03e-277755619cc0" providerId="AD" clId="Web-{4E764CE7-5773-A178-6DB9-520165E6BADA}" dt="2026-09-28T21:23:16.672" v="147" actId="1076"/>
      <pc:docMkLst>
        <pc:docMk/>
      </pc:docMkLst>
      <pc:sldChg chg="addSp delSp modSp">
        <pc:chgData name="Ciarciński Igor (STUD)" userId="S::01187718@pw.edu.pl::c669564f-bd7e-4fd9-a03e-277755619cc0" providerId="AD" clId="Web-{4E764CE7-5773-A178-6DB9-520165E6BADA}" dt="2026-09-28T21:10:59.029" v="82" actId="20577"/>
        <pc:sldMkLst>
          <pc:docMk/>
          <pc:sldMk cId="4204347960" sldId="260"/>
        </pc:sldMkLst>
        <pc:spChg chg="mod">
          <ac:chgData name="Ciarciński Igor (STUD)" userId="S::01187718@pw.edu.pl::c669564f-bd7e-4fd9-a03e-277755619cc0" providerId="AD" clId="Web-{4E764CE7-5773-A178-6DB9-520165E6BADA}" dt="2026-09-28T21:07:13.278" v="44" actId="1076"/>
          <ac:spMkLst>
            <pc:docMk/>
            <pc:sldMk cId="4204347960" sldId="260"/>
            <ac:spMk id="2" creationId="{CDD7FA3B-EEEB-78FC-DE5F-EA0E0AC060CE}"/>
          </ac:spMkLst>
        </pc:spChg>
        <pc:spChg chg="del mod">
          <ac:chgData name="Ciarciński Igor (STUD)" userId="S::01187718@pw.edu.pl::c669564f-bd7e-4fd9-a03e-277755619cc0" providerId="AD" clId="Web-{4E764CE7-5773-A178-6DB9-520165E6BADA}" dt="2026-09-28T20:32:39.529" v="36"/>
          <ac:spMkLst>
            <pc:docMk/>
            <pc:sldMk cId="4204347960" sldId="260"/>
            <ac:spMk id="5" creationId="{169FD56A-C730-68E9-ED92-0EE1FABF538A}"/>
          </ac:spMkLst>
        </pc:spChg>
        <pc:spChg chg="add mod">
          <ac:chgData name="Ciarciński Igor (STUD)" userId="S::01187718@pw.edu.pl::c669564f-bd7e-4fd9-a03e-277755619cc0" providerId="AD" clId="Web-{4E764CE7-5773-A178-6DB9-520165E6BADA}" dt="2026-09-28T21:10:20.294" v="68" actId="1076"/>
          <ac:spMkLst>
            <pc:docMk/>
            <pc:sldMk cId="4204347960" sldId="260"/>
            <ac:spMk id="6" creationId="{126B68BF-C1F3-F457-8750-8B119C2D26CA}"/>
          </ac:spMkLst>
        </pc:spChg>
        <pc:spChg chg="add mod">
          <ac:chgData name="Ciarciński Igor (STUD)" userId="S::01187718@pw.edu.pl::c669564f-bd7e-4fd9-a03e-277755619cc0" providerId="AD" clId="Web-{4E764CE7-5773-A178-6DB9-520165E6BADA}" dt="2026-09-28T21:10:35.029" v="76" actId="20577"/>
          <ac:spMkLst>
            <pc:docMk/>
            <pc:sldMk cId="4204347960" sldId="260"/>
            <ac:spMk id="7" creationId="{0CA82679-8B5C-8FD1-2AE0-1466A17360BA}"/>
          </ac:spMkLst>
        </pc:spChg>
        <pc:spChg chg="mod">
          <ac:chgData name="Ciarciński Igor (STUD)" userId="S::01187718@pw.edu.pl::c669564f-bd7e-4fd9-a03e-277755619cc0" providerId="AD" clId="Web-{4E764CE7-5773-A178-6DB9-520165E6BADA}" dt="2026-09-28T20:32:16.169" v="31" actId="20577"/>
          <ac:spMkLst>
            <pc:docMk/>
            <pc:sldMk cId="4204347960" sldId="260"/>
            <ac:spMk id="8" creationId="{7D2B782B-8917-29E8-6FC3-45621B85E138}"/>
          </ac:spMkLst>
        </pc:spChg>
        <pc:spChg chg="add mod">
          <ac:chgData name="Ciarciński Igor (STUD)" userId="S::01187718@pw.edu.pl::c669564f-bd7e-4fd9-a03e-277755619cc0" providerId="AD" clId="Web-{4E764CE7-5773-A178-6DB9-520165E6BADA}" dt="2026-09-28T21:10:59.029" v="82" actId="20577"/>
          <ac:spMkLst>
            <pc:docMk/>
            <pc:sldMk cId="4204347960" sldId="260"/>
            <ac:spMk id="9" creationId="{04140E92-5C51-AC5C-5610-C727446D67BA}"/>
          </ac:spMkLst>
        </pc:spChg>
        <pc:spChg chg="mod">
          <ac:chgData name="Ciarciński Igor (STUD)" userId="S::01187718@pw.edu.pl::c669564f-bd7e-4fd9-a03e-277755619cc0" providerId="AD" clId="Web-{4E764CE7-5773-A178-6DB9-520165E6BADA}" dt="2026-09-28T20:32:06.263" v="29" actId="1076"/>
          <ac:spMkLst>
            <pc:docMk/>
            <pc:sldMk cId="4204347960" sldId="260"/>
            <ac:spMk id="15" creationId="{7B46A048-62FE-3530-ED74-E3AF8310B8BA}"/>
          </ac:spMkLst>
        </pc:spChg>
        <pc:spChg chg="mod">
          <ac:chgData name="Ciarciński Igor (STUD)" userId="S::01187718@pw.edu.pl::c669564f-bd7e-4fd9-a03e-277755619cc0" providerId="AD" clId="Web-{4E764CE7-5773-A178-6DB9-520165E6BADA}" dt="2026-09-28T20:31:23.169" v="25" actId="1076"/>
          <ac:spMkLst>
            <pc:docMk/>
            <pc:sldMk cId="4204347960" sldId="260"/>
            <ac:spMk id="19" creationId="{37130AEA-9127-BB94-6262-6A4C4A9115F6}"/>
          </ac:spMkLst>
        </pc:spChg>
        <pc:picChg chg="add mod">
          <ac:chgData name="Ciarciński Igor (STUD)" userId="S::01187718@pw.edu.pl::c669564f-bd7e-4fd9-a03e-277755619cc0" providerId="AD" clId="Web-{4E764CE7-5773-A178-6DB9-520165E6BADA}" dt="2026-09-28T21:09:38.435" v="55" actId="1076"/>
          <ac:picMkLst>
            <pc:docMk/>
            <pc:sldMk cId="4204347960" sldId="260"/>
            <ac:picMk id="4" creationId="{64FDEDF6-AC17-95B1-F6DB-32B378EECDA4}"/>
          </ac:picMkLst>
        </pc:picChg>
        <pc:picChg chg="add mod">
          <ac:chgData name="Ciarciński Igor (STUD)" userId="S::01187718@pw.edu.pl::c669564f-bd7e-4fd9-a03e-277755619cc0" providerId="AD" clId="Web-{4E764CE7-5773-A178-6DB9-520165E6BADA}" dt="2026-09-28T21:09:44.310" v="56" actId="1076"/>
          <ac:picMkLst>
            <pc:docMk/>
            <pc:sldMk cId="4204347960" sldId="260"/>
            <ac:picMk id="5" creationId="{56ACCF9D-5DC0-0E96-2C0E-82D61E4E6091}"/>
          </ac:picMkLst>
        </pc:picChg>
        <pc:picChg chg="del">
          <ac:chgData name="Ciarciński Igor (STUD)" userId="S::01187718@pw.edu.pl::c669564f-bd7e-4fd9-a03e-277755619cc0" providerId="AD" clId="Web-{4E764CE7-5773-A178-6DB9-520165E6BADA}" dt="2026-09-28T20:32:26.935" v="32"/>
          <ac:picMkLst>
            <pc:docMk/>
            <pc:sldMk cId="4204347960" sldId="260"/>
            <ac:picMk id="6" creationId="{B051CDA2-8044-5382-4BC1-3D4810298F7C}"/>
          </ac:picMkLst>
        </pc:picChg>
        <pc:picChg chg="mod">
          <ac:chgData name="Ciarciński Igor (STUD)" userId="S::01187718@pw.edu.pl::c669564f-bd7e-4fd9-a03e-277755619cc0" providerId="AD" clId="Web-{4E764CE7-5773-A178-6DB9-520165E6BADA}" dt="2026-09-28T20:31:45.169" v="28" actId="1076"/>
          <ac:picMkLst>
            <pc:docMk/>
            <pc:sldMk cId="4204347960" sldId="260"/>
            <ac:picMk id="13" creationId="{60EDFA2A-13F2-3E3A-21B6-F313B607D8D3}"/>
          </ac:picMkLst>
        </pc:picChg>
      </pc:sldChg>
      <pc:sldChg chg="del">
        <pc:chgData name="Ciarciński Igor (STUD)" userId="S::01187718@pw.edu.pl::c669564f-bd7e-4fd9-a03e-277755619cc0" providerId="AD" clId="Web-{4E764CE7-5773-A178-6DB9-520165E6BADA}" dt="2026-09-28T21:14:42.998" v="92"/>
        <pc:sldMkLst>
          <pc:docMk/>
          <pc:sldMk cId="3460024694" sldId="261"/>
        </pc:sldMkLst>
      </pc:sldChg>
      <pc:sldChg chg="addSp delSp modSp">
        <pc:chgData name="Ciarciński Igor (STUD)" userId="S::01187718@pw.edu.pl::c669564f-bd7e-4fd9-a03e-277755619cc0" providerId="AD" clId="Web-{4E764CE7-5773-A178-6DB9-520165E6BADA}" dt="2026-09-28T20:29:25.778" v="22" actId="1076"/>
        <pc:sldMkLst>
          <pc:docMk/>
          <pc:sldMk cId="4190456980" sldId="262"/>
        </pc:sldMkLst>
        <pc:spChg chg="mod">
          <ac:chgData name="Ciarciński Igor (STUD)" userId="S::01187718@pw.edu.pl::c669564f-bd7e-4fd9-a03e-277755619cc0" providerId="AD" clId="Web-{4E764CE7-5773-A178-6DB9-520165E6BADA}" dt="2026-09-28T20:23:16.700" v="16" actId="20577"/>
          <ac:spMkLst>
            <pc:docMk/>
            <pc:sldMk cId="4190456980" sldId="262"/>
            <ac:spMk id="2" creationId="{42B0A896-7639-9CF6-44E1-183990AF1F16}"/>
          </ac:spMkLst>
        </pc:spChg>
        <pc:spChg chg="mod">
          <ac:chgData name="Ciarciński Igor (STUD)" userId="S::01187718@pw.edu.pl::c669564f-bd7e-4fd9-a03e-277755619cc0" providerId="AD" clId="Web-{4E764CE7-5773-A178-6DB9-520165E6BADA}" dt="2026-09-28T20:22:50.434" v="14" actId="1076"/>
          <ac:spMkLst>
            <pc:docMk/>
            <pc:sldMk cId="4190456980" sldId="262"/>
            <ac:spMk id="5" creationId="{0EF687B0-EFF7-C345-91DA-89C5623387F5}"/>
          </ac:spMkLst>
        </pc:spChg>
        <pc:spChg chg="mod">
          <ac:chgData name="Ciarciński Igor (STUD)" userId="S::01187718@pw.edu.pl::c669564f-bd7e-4fd9-a03e-277755619cc0" providerId="AD" clId="Web-{4E764CE7-5773-A178-6DB9-520165E6BADA}" dt="2026-09-28T20:22:42.262" v="13" actId="1076"/>
          <ac:spMkLst>
            <pc:docMk/>
            <pc:sldMk cId="4190456980" sldId="262"/>
            <ac:spMk id="7" creationId="{C1B8D52E-FC30-8643-D681-4FBD5C2A5E02}"/>
          </ac:spMkLst>
        </pc:spChg>
        <pc:spChg chg="mod">
          <ac:chgData name="Ciarciński Igor (STUD)" userId="S::01187718@pw.edu.pl::c669564f-bd7e-4fd9-a03e-277755619cc0" providerId="AD" clId="Web-{4E764CE7-5773-A178-6DB9-520165E6BADA}" dt="2026-09-28T20:23:04.434" v="15" actId="1076"/>
          <ac:spMkLst>
            <pc:docMk/>
            <pc:sldMk cId="4190456980" sldId="262"/>
            <ac:spMk id="10" creationId="{45EC7DE7-0905-77A3-2DC2-CD4B0A0BE85E}"/>
          </ac:spMkLst>
        </pc:spChg>
        <pc:picChg chg="mod">
          <ac:chgData name="Ciarciński Igor (STUD)" userId="S::01187718@pw.edu.pl::c669564f-bd7e-4fd9-a03e-277755619cc0" providerId="AD" clId="Web-{4E764CE7-5773-A178-6DB9-520165E6BADA}" dt="2026-09-28T20:22:20.700" v="10" actId="1076"/>
          <ac:picMkLst>
            <pc:docMk/>
            <pc:sldMk cId="4190456980" sldId="262"/>
            <ac:picMk id="4" creationId="{9D2D9F8A-F8D4-8376-8B50-BFA70707387E}"/>
          </ac:picMkLst>
        </pc:picChg>
        <pc:picChg chg="mod modCrop">
          <ac:chgData name="Ciarciński Igor (STUD)" userId="S::01187718@pw.edu.pl::c669564f-bd7e-4fd9-a03e-277755619cc0" providerId="AD" clId="Web-{4E764CE7-5773-A178-6DB9-520165E6BADA}" dt="2026-09-28T20:22:26.278" v="11" actId="1076"/>
          <ac:picMkLst>
            <pc:docMk/>
            <pc:sldMk cId="4190456980" sldId="262"/>
            <ac:picMk id="6" creationId="{2EEFFF91-25BA-3014-8A3F-0D1BCB94585A}"/>
          </ac:picMkLst>
        </pc:picChg>
        <pc:picChg chg="add mod">
          <ac:chgData name="Ciarciński Igor (STUD)" userId="S::01187718@pw.edu.pl::c669564f-bd7e-4fd9-a03e-277755619cc0" providerId="AD" clId="Web-{4E764CE7-5773-A178-6DB9-520165E6BADA}" dt="2026-09-28T20:29:25.778" v="22" actId="1076"/>
          <ac:picMkLst>
            <pc:docMk/>
            <pc:sldMk cId="4190456980" sldId="262"/>
            <ac:picMk id="8" creationId="{431052CE-506F-DB0F-4D52-BF6C25470A24}"/>
          </ac:picMkLst>
        </pc:picChg>
        <pc:picChg chg="del">
          <ac:chgData name="Ciarciński Igor (STUD)" userId="S::01187718@pw.edu.pl::c669564f-bd7e-4fd9-a03e-277755619cc0" providerId="AD" clId="Web-{4E764CE7-5773-A178-6DB9-520165E6BADA}" dt="2026-09-28T20:21:59.934" v="0"/>
          <ac:picMkLst>
            <pc:docMk/>
            <pc:sldMk cId="4190456980" sldId="262"/>
            <ac:picMk id="9" creationId="{183DD2C3-1759-8369-0F8E-7CD8F913B0F1}"/>
          </ac:picMkLst>
        </pc:picChg>
      </pc:sldChg>
      <pc:sldChg chg="del">
        <pc:chgData name="Ciarciński Igor (STUD)" userId="S::01187718@pw.edu.pl::c669564f-bd7e-4fd9-a03e-277755619cc0" providerId="AD" clId="Web-{4E764CE7-5773-A178-6DB9-520165E6BADA}" dt="2026-09-28T21:14:45.733" v="93"/>
        <pc:sldMkLst>
          <pc:docMk/>
          <pc:sldMk cId="1806488135" sldId="264"/>
        </pc:sldMkLst>
      </pc:sldChg>
      <pc:sldChg chg="del">
        <pc:chgData name="Ciarciński Igor (STUD)" userId="S::01187718@pw.edu.pl::c669564f-bd7e-4fd9-a03e-277755619cc0" providerId="AD" clId="Web-{4E764CE7-5773-A178-6DB9-520165E6BADA}" dt="2026-09-28T21:14:46.889" v="94"/>
        <pc:sldMkLst>
          <pc:docMk/>
          <pc:sldMk cId="2031955493" sldId="265"/>
        </pc:sldMkLst>
      </pc:sldChg>
      <pc:sldChg chg="del">
        <pc:chgData name="Ciarciński Igor (STUD)" userId="S::01187718@pw.edu.pl::c669564f-bd7e-4fd9-a03e-277755619cc0" providerId="AD" clId="Web-{4E764CE7-5773-A178-6DB9-520165E6BADA}" dt="2026-09-28T21:14:47.795" v="95"/>
        <pc:sldMkLst>
          <pc:docMk/>
          <pc:sldMk cId="2585130734" sldId="266"/>
        </pc:sldMkLst>
      </pc:sldChg>
      <pc:sldChg chg="del">
        <pc:chgData name="Ciarciński Igor (STUD)" userId="S::01187718@pw.edu.pl::c669564f-bd7e-4fd9-a03e-277755619cc0" providerId="AD" clId="Web-{4E764CE7-5773-A178-6DB9-520165E6BADA}" dt="2026-09-28T21:14:49.967" v="96"/>
        <pc:sldMkLst>
          <pc:docMk/>
          <pc:sldMk cId="2545232618" sldId="267"/>
        </pc:sldMkLst>
      </pc:sldChg>
      <pc:sldChg chg="addSp delSp modSp add replId">
        <pc:chgData name="Ciarciński Igor (STUD)" userId="S::01187718@pw.edu.pl::c669564f-bd7e-4fd9-a03e-277755619cc0" providerId="AD" clId="Web-{4E764CE7-5773-A178-6DB9-520165E6BADA}" dt="2026-09-28T21:23:16.672" v="147" actId="1076"/>
        <pc:sldMkLst>
          <pc:docMk/>
          <pc:sldMk cId="1182431327" sldId="268"/>
        </pc:sldMkLst>
        <pc:spChg chg="del">
          <ac:chgData name="Ciarciński Igor (STUD)" userId="S::01187718@pw.edu.pl::c669564f-bd7e-4fd9-a03e-277755619cc0" providerId="AD" clId="Web-{4E764CE7-5773-A178-6DB9-520165E6BADA}" dt="2026-09-28T21:14:25.701" v="90"/>
          <ac:spMkLst>
            <pc:docMk/>
            <pc:sldMk cId="1182431327" sldId="268"/>
            <ac:spMk id="6" creationId="{3FCDB332-29EE-E7CF-702A-95F7D15AD225}"/>
          </ac:spMkLst>
        </pc:spChg>
        <pc:spChg chg="del mod">
          <ac:chgData name="Ciarciński Igor (STUD)" userId="S::01187718@pw.edu.pl::c669564f-bd7e-4fd9-a03e-277755619cc0" providerId="AD" clId="Web-{4E764CE7-5773-A178-6DB9-520165E6BADA}" dt="2026-09-28T21:14:16.858" v="88"/>
          <ac:spMkLst>
            <pc:docMk/>
            <pc:sldMk cId="1182431327" sldId="268"/>
            <ac:spMk id="7" creationId="{5283B5A0-9C22-34D8-E134-B8D7CF539479}"/>
          </ac:spMkLst>
        </pc:spChg>
        <pc:spChg chg="del">
          <ac:chgData name="Ciarciński Igor (STUD)" userId="S::01187718@pw.edu.pl::c669564f-bd7e-4fd9-a03e-277755619cc0" providerId="AD" clId="Web-{4E764CE7-5773-A178-6DB9-520165E6BADA}" dt="2026-09-28T21:14:28.061" v="91"/>
          <ac:spMkLst>
            <pc:docMk/>
            <pc:sldMk cId="1182431327" sldId="268"/>
            <ac:spMk id="9" creationId="{99089D2D-1BD5-172C-77B9-CFC96E5A5DB2}"/>
          </ac:spMkLst>
        </pc:spChg>
        <pc:spChg chg="add del mod">
          <ac:chgData name="Ciarciński Igor (STUD)" userId="S::01187718@pw.edu.pl::c669564f-bd7e-4fd9-a03e-277755619cc0" providerId="AD" clId="Web-{4E764CE7-5773-A178-6DB9-520165E6BADA}" dt="2026-09-28T21:14:21.998" v="89"/>
          <ac:spMkLst>
            <pc:docMk/>
            <pc:sldMk cId="1182431327" sldId="268"/>
            <ac:spMk id="11" creationId="{3B251F2A-F091-8CA9-684D-9D62D7DA0DC0}"/>
          </ac:spMkLst>
        </pc:spChg>
        <pc:spChg chg="add del mod">
          <ac:chgData name="Ciarciński Igor (STUD)" userId="S::01187718@pw.edu.pl::c669564f-bd7e-4fd9-a03e-277755619cc0" providerId="AD" clId="Web-{4E764CE7-5773-A178-6DB9-520165E6BADA}" dt="2026-09-28T21:20:42.531" v="137"/>
          <ac:spMkLst>
            <pc:docMk/>
            <pc:sldMk cId="1182431327" sldId="268"/>
            <ac:spMk id="16" creationId="{B496149C-D393-4154-9DBE-82DEE7A47C0C}"/>
          </ac:spMkLst>
        </pc:spChg>
        <pc:picChg chg="del">
          <ac:chgData name="Ciarciński Igor (STUD)" userId="S::01187718@pw.edu.pl::c669564f-bd7e-4fd9-a03e-277755619cc0" providerId="AD" clId="Web-{4E764CE7-5773-A178-6DB9-520165E6BADA}" dt="2026-09-28T21:11:36.592" v="86"/>
          <ac:picMkLst>
            <pc:docMk/>
            <pc:sldMk cId="1182431327" sldId="268"/>
            <ac:picMk id="4" creationId="{72D34340-0F80-2851-A4D6-EC05304610ED}"/>
          </ac:picMkLst>
        </pc:picChg>
        <pc:picChg chg="del">
          <ac:chgData name="Ciarciński Igor (STUD)" userId="S::01187718@pw.edu.pl::c669564f-bd7e-4fd9-a03e-277755619cc0" providerId="AD" clId="Web-{4E764CE7-5773-A178-6DB9-520165E6BADA}" dt="2026-09-28T21:11:34.404" v="85"/>
          <ac:picMkLst>
            <pc:docMk/>
            <pc:sldMk cId="1182431327" sldId="268"/>
            <ac:picMk id="5" creationId="{CFC1C4E6-2F70-4F74-EBF5-189F0D768B34}"/>
          </ac:picMkLst>
        </pc:picChg>
        <pc:picChg chg="add del mod">
          <ac:chgData name="Ciarciński Igor (STUD)" userId="S::01187718@pw.edu.pl::c669564f-bd7e-4fd9-a03e-277755619cc0" providerId="AD" clId="Web-{4E764CE7-5773-A178-6DB9-520165E6BADA}" dt="2026-09-28T21:15:25.670" v="98"/>
          <ac:picMkLst>
            <pc:docMk/>
            <pc:sldMk cId="1182431327" sldId="268"/>
            <ac:picMk id="12" creationId="{9F520D1E-0C30-CE33-DA8B-20501FDA13FD}"/>
          </ac:picMkLst>
        </pc:picChg>
        <pc:picChg chg="del">
          <ac:chgData name="Ciarciński Igor (STUD)" userId="S::01187718@pw.edu.pl::c669564f-bd7e-4fd9-a03e-277755619cc0" providerId="AD" clId="Web-{4E764CE7-5773-A178-6DB9-520165E6BADA}" dt="2026-09-28T21:11:27.545" v="84"/>
          <ac:picMkLst>
            <pc:docMk/>
            <pc:sldMk cId="1182431327" sldId="268"/>
            <ac:picMk id="13" creationId="{2CEC1825-9BCD-2B4B-A63B-BCA5C4133F87}"/>
          </ac:picMkLst>
        </pc:picChg>
        <pc:picChg chg="add mod">
          <ac:chgData name="Ciarciński Igor (STUD)" userId="S::01187718@pw.edu.pl::c669564f-bd7e-4fd9-a03e-277755619cc0" providerId="AD" clId="Web-{4E764CE7-5773-A178-6DB9-520165E6BADA}" dt="2026-09-28T21:17:08.796" v="103" actId="14100"/>
          <ac:picMkLst>
            <pc:docMk/>
            <pc:sldMk cId="1182431327" sldId="268"/>
            <ac:picMk id="14" creationId="{710C0CA7-FC98-128A-1E6B-C4BE0AE2D3BB}"/>
          </ac:picMkLst>
        </pc:picChg>
        <pc:picChg chg="add mod">
          <ac:chgData name="Ciarciński Igor (STUD)" userId="S::01187718@pw.edu.pl::c669564f-bd7e-4fd9-a03e-277755619cc0" providerId="AD" clId="Web-{4E764CE7-5773-A178-6DB9-520165E6BADA}" dt="2026-09-28T21:23:16.672" v="147" actId="1076"/>
          <ac:picMkLst>
            <pc:docMk/>
            <pc:sldMk cId="1182431327" sldId="268"/>
            <ac:picMk id="17" creationId="{D2459191-0BD3-10AC-5FCF-F4BFDCE1743C}"/>
          </ac:picMkLst>
        </pc:picChg>
        <pc:picChg chg="add mod">
          <ac:chgData name="Ciarciński Igor (STUD)" userId="S::01187718@pw.edu.pl::c669564f-bd7e-4fd9-a03e-277755619cc0" providerId="AD" clId="Web-{4E764CE7-5773-A178-6DB9-520165E6BADA}" dt="2026-09-28T21:23:03.406" v="146" actId="1076"/>
          <ac:picMkLst>
            <pc:docMk/>
            <pc:sldMk cId="1182431327" sldId="268"/>
            <ac:picMk id="18" creationId="{F47DDDD3-9A99-35F7-25A6-C5D5F5BCE749}"/>
          </ac:picMkLst>
        </pc:picChg>
      </pc:sldChg>
      <pc:sldChg chg="new">
        <pc:chgData name="Ciarciński Igor (STUD)" userId="S::01187718@pw.edu.pl::c669564f-bd7e-4fd9-a03e-277755619cc0" providerId="AD" clId="Web-{4E764CE7-5773-A178-6DB9-520165E6BADA}" dt="2026-09-28T21:17:39.468" v="133"/>
        <pc:sldMkLst>
          <pc:docMk/>
          <pc:sldMk cId="2406224298" sldId="269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EA67E988-5919-57BB-C7DE-D3EAD38A30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17870" y="6209925"/>
            <a:ext cx="11155680" cy="45719"/>
          </a:xfrm>
          <a:custGeom>
            <a:avLst/>
            <a:gdLst>
              <a:gd name="connsiteX0" fmla="*/ 0 w 8715708"/>
              <a:gd name="connsiteY0" fmla="*/ 0 h 45719"/>
              <a:gd name="connsiteX1" fmla="*/ 3694525 w 8715708"/>
              <a:gd name="connsiteY1" fmla="*/ 0 h 45719"/>
              <a:gd name="connsiteX2" fmla="*/ 5021183 w 8715708"/>
              <a:gd name="connsiteY2" fmla="*/ 0 h 45719"/>
              <a:gd name="connsiteX3" fmla="*/ 8715708 w 8715708"/>
              <a:gd name="connsiteY3" fmla="*/ 0 h 45719"/>
              <a:gd name="connsiteX4" fmla="*/ 8715708 w 8715708"/>
              <a:gd name="connsiteY4" fmla="*/ 45719 h 45719"/>
              <a:gd name="connsiteX5" fmla="*/ 5021183 w 8715708"/>
              <a:gd name="connsiteY5" fmla="*/ 45719 h 45719"/>
              <a:gd name="connsiteX6" fmla="*/ 3694525 w 8715708"/>
              <a:gd name="connsiteY6" fmla="*/ 45719 h 45719"/>
              <a:gd name="connsiteX7" fmla="*/ 0 w 8715708"/>
              <a:gd name="connsiteY7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715708" h="45719">
                <a:moveTo>
                  <a:pt x="0" y="0"/>
                </a:moveTo>
                <a:lnTo>
                  <a:pt x="3694525" y="0"/>
                </a:lnTo>
                <a:lnTo>
                  <a:pt x="5021183" y="0"/>
                </a:lnTo>
                <a:lnTo>
                  <a:pt x="8715708" y="0"/>
                </a:lnTo>
                <a:lnTo>
                  <a:pt x="8715708" y="45719"/>
                </a:lnTo>
                <a:lnTo>
                  <a:pt x="5021183" y="45719"/>
                </a:lnTo>
                <a:lnTo>
                  <a:pt x="3694525" y="45719"/>
                </a:lnTo>
                <a:lnTo>
                  <a:pt x="0" y="4571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2327B2-BA4B-2C04-0751-5CB63D4AA4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208" y="978408"/>
            <a:ext cx="11155680" cy="3429000"/>
          </a:xfrm>
        </p:spPr>
        <p:txBody>
          <a:bodyPr anchor="t">
            <a:normAutofit/>
          </a:bodyPr>
          <a:lstStyle>
            <a:lvl1pPr algn="l">
              <a:defRPr sz="7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201176-DC7A-4C3D-3D8F-352526DA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1208" y="4480560"/>
            <a:ext cx="7104888" cy="1399032"/>
          </a:xfrm>
        </p:spPr>
        <p:txBody>
          <a:bodyPr anchor="b">
            <a:normAutofit/>
          </a:bodyPr>
          <a:lstStyle>
            <a:lvl1pPr marL="0" indent="0" algn="l">
              <a:buNone/>
              <a:defRPr sz="2200" i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7DC221-9A2E-7459-102F-C3CFB27CC3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020671-6F7D-3A03-EEC1-661A87F96F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453D3A-E0F9-8386-2A6C-96671FBB1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983090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A26D03-149A-DAB3-4B2A-E9B74F2E25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C1E73D-41A7-9934-0990-9208B95232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BB2A3F-E719-673C-5D56-F663712D0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AE594A-52F5-D85E-343C-ADFEE3C72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7D5C9C-B2E2-FC26-E459-9E880EF97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3358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9D51F-B2D5-2804-4F7C-C99850FBD0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5020056" cy="4288536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FE5516-03B6-C488-EB4A-68AE681EDF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1208" y="5266944"/>
            <a:ext cx="5020056" cy="1088136"/>
          </a:xfrm>
        </p:spPr>
        <p:txBody>
          <a:bodyPr anchor="b">
            <a:normAutofit/>
          </a:bodyPr>
          <a:lstStyle>
            <a:lvl1pPr marL="0" indent="0">
              <a:buNone/>
              <a:defRPr sz="2200" i="1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ECB4D7-49A7-D050-70B9-11A1E2D445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9A913F-AD00-C1EE-B01A-8590671C0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4FC386-B2AF-6FAD-D053-E22D48CD72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E1E1B67-3BFF-F04B-52F4-7E724FB3B24D}"/>
              </a:ext>
            </a:extLst>
          </p:cNvPr>
          <p:cNvSpPr/>
          <p:nvPr/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2647392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CE3B21-CF4D-1B01-0F4E-D32C1B218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B39FF2-6858-B514-B695-58442557D0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1208" y="2578608"/>
            <a:ext cx="5166360" cy="37673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A30130-974D-B91D-5B93-EC52AABDB5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19672" y="2578608"/>
            <a:ext cx="5166360" cy="37673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5BED99-6FD7-9C6B-1152-A6E42715BB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253AAC-5967-2565-A715-82D3505AB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B51313-69FB-E016-3CC1-62CA476ED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648981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B3DF9D-B849-CE37-97E4-AD37F8806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11164824" cy="12161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D4C626-4008-960A-E601-6AA9F4BB8D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1208" y="2340864"/>
            <a:ext cx="5166360" cy="658368"/>
          </a:xfrm>
        </p:spPr>
        <p:txBody>
          <a:bodyPr anchor="b"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6E8D6C-AC07-ED6B-2EA8-9C40A5AEA7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1208" y="3035808"/>
            <a:ext cx="5166360" cy="33101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C52617E-C6D9-246B-E7B7-8159DF17C0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19672" y="2340864"/>
            <a:ext cx="5166360" cy="658368"/>
          </a:xfrm>
        </p:spPr>
        <p:txBody>
          <a:bodyPr anchor="b"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DBC2094-7EBC-02C5-5AB5-233E63080A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519672" y="3035808"/>
            <a:ext cx="5166360" cy="33101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3010BD2-59B4-FD2E-3C5E-C83AE6003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72B35C4-A654-7759-BDA0-94D9D1A216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55F4347-2EC0-CA6E-2637-8048456D7E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641435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34716D-52F2-C7FB-83B1-2DA1AD375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F4A371-AC27-6A28-32E6-74A28371BF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55941A-A24E-885D-E894-0326F4C40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D5E5B4-971F-FF6A-1B07-A5C853705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009840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99F431F-E6DC-4137-3092-A30A0A362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6AC814B-67B4-C70F-FA51-6205D5E2C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EAA9C9-D895-DD20-1089-EA75EA428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7173511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B50562-884C-9053-70C1-3B72A0B45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5020056" cy="2459736"/>
          </a:xfrm>
        </p:spPr>
        <p:txBody>
          <a:bodyPr anchor="t"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18F509-68F0-39D5-1A8B-CE246715AE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9672" y="987424"/>
            <a:ext cx="5166360" cy="535838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58E37C-27CE-3A84-FC74-BDCCD8A9A3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1208" y="3575304"/>
            <a:ext cx="5020056" cy="2770632"/>
          </a:xfrm>
        </p:spPr>
        <p:txBody>
          <a:bodyPr>
            <a:normAutofit/>
          </a:bodyPr>
          <a:lstStyle>
            <a:lvl1pPr marL="0" indent="0">
              <a:buNone/>
              <a:defRPr sz="2200" i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A95F79-E23E-11D2-40BF-66ED34019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57F7FC-06F3-3D89-5D1A-4EC4B1D73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54ACD5-6E0B-5713-DC9A-41E9D62AB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236444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B2D45-7CDB-D38C-2AAE-273F797674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5020056" cy="2459736"/>
          </a:xfrm>
        </p:spPr>
        <p:txBody>
          <a:bodyPr anchor="t"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CBF0855-1744-56E4-B115-3A3C5EA783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519672" y="987424"/>
            <a:ext cx="5166360" cy="53583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5E8A1D-28AE-4A19-BD96-401D4822A5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1208" y="3575304"/>
            <a:ext cx="5020056" cy="2770632"/>
          </a:xfrm>
        </p:spPr>
        <p:txBody>
          <a:bodyPr>
            <a:normAutofit/>
          </a:bodyPr>
          <a:lstStyle>
            <a:lvl1pPr marL="0" indent="0">
              <a:buNone/>
              <a:defRPr sz="2200" i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327DDB-CE95-4C89-DFC5-7DDBFC24E8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22C835-F3B5-943C-FFC4-D5BA9666A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709891-6E3C-ADED-01DD-15FCED37A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90740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C36771-E72D-FAD8-771E-3E196DD2E1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5BB827-257D-60D9-792F-E695900429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E5D2E7-C856-F78A-E88C-375474982A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DAB289-9591-51C9-9E3C-B6F2ACC6A6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FE037C-790D-7442-8E43-D2740B3952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504191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2635151-A38B-3766-6A32-FF1DF7687D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659368" y="978408"/>
            <a:ext cx="2551176" cy="536752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D132D1-640C-FB9A-AD6F-D845738349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21208" y="978408"/>
            <a:ext cx="8010144" cy="536752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55F80A-4BA7-8ED8-9A62-B92194272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E38113-D55A-A1A0-D1FE-53C95860F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919DDB-F89D-4B2D-21A2-82AF1D1023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62572D8-D485-1DB1-34B1-C35C61C89940}"/>
              </a:ext>
            </a:extLst>
          </p:cNvPr>
          <p:cNvSpPr/>
          <p:nvPr/>
        </p:nvSpPr>
        <p:spPr>
          <a:xfrm rot="5400000">
            <a:off x="8936623" y="3585018"/>
            <a:ext cx="5325734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393094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1A28D7-6581-4956-AAE3-9104804DF5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11155680" cy="146304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CFCCA4-57A4-08A1-FC45-D2BBA66FAB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1208" y="2578608"/>
            <a:ext cx="11155680" cy="37673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FAA0F4-2442-8D45-3C3D-1B8F55C868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21208" y="641908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E80C50CD-E178-4744-9B35-B2F624D6C5E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03785E-FB42-1D54-92AC-D0A61A8FAB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1208" y="10058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C9CF34-1274-DB45-4809-90E5D244A9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57432" y="6419088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148CC95F-0247-41B6-91CF-DC97C76A708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774A975B-A886-5202-0489-6965514A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963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89" r:id="rId6"/>
    <p:sldLayoutId id="2147483685" r:id="rId7"/>
    <p:sldLayoutId id="2147483686" r:id="rId8"/>
    <p:sldLayoutId id="2147483687" r:id="rId9"/>
    <p:sldLayoutId id="2147483688" r:id="rId10"/>
    <p:sldLayoutId id="2147483690" r:id="rId11"/>
  </p:sldLayoutIdLs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67A7C490-FB0D-4946-BDB7-1CF2F58DAE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517870" y="978408"/>
            <a:ext cx="6117661" cy="3047327"/>
          </a:xfrm>
        </p:spPr>
        <p:txBody>
          <a:bodyPr anchor="t">
            <a:normAutofit/>
          </a:bodyPr>
          <a:lstStyle/>
          <a:p>
            <a:pPr>
              <a:lnSpc>
                <a:spcPct val="90000"/>
              </a:lnSpc>
            </a:pPr>
            <a:r>
              <a:rPr lang="pl-PL" sz="3600">
                <a:ea typeface="+mj-lt"/>
                <a:cs typeface="+mj-lt"/>
              </a:rPr>
              <a:t>Monte Carlo Analysis of </a:t>
            </a:r>
            <a:r>
              <a:rPr lang="pl-PL" sz="3600" err="1">
                <a:ea typeface="+mj-lt"/>
                <a:cs typeface="+mj-lt"/>
              </a:rPr>
              <a:t>Spectator</a:t>
            </a:r>
            <a:r>
              <a:rPr lang="pl-PL" sz="3600">
                <a:ea typeface="+mj-lt"/>
                <a:cs typeface="+mj-lt"/>
              </a:rPr>
              <a:t> </a:t>
            </a:r>
            <a:r>
              <a:rPr lang="pl-PL" sz="3600" err="1">
                <a:ea typeface="+mj-lt"/>
                <a:cs typeface="+mj-lt"/>
              </a:rPr>
              <a:t>Nucleons</a:t>
            </a:r>
            <a:r>
              <a:rPr lang="pl-PL" sz="3600">
                <a:ea typeface="+mj-lt"/>
                <a:cs typeface="+mj-lt"/>
              </a:rPr>
              <a:t> </a:t>
            </a:r>
            <a:r>
              <a:rPr lang="pl-PL" sz="3600" err="1">
                <a:ea typeface="+mj-lt"/>
                <a:cs typeface="+mj-lt"/>
              </a:rPr>
              <a:t>Produced</a:t>
            </a:r>
            <a:r>
              <a:rPr lang="pl-PL" sz="3600">
                <a:ea typeface="+mj-lt"/>
                <a:cs typeface="+mj-lt"/>
              </a:rPr>
              <a:t> in </a:t>
            </a:r>
            <a:r>
              <a:rPr lang="pl-PL" sz="3600" err="1">
                <a:ea typeface="+mj-lt"/>
                <a:cs typeface="+mj-lt"/>
              </a:rPr>
              <a:t>Ultrarelativistic</a:t>
            </a:r>
            <a:r>
              <a:rPr lang="pl-PL" sz="3600">
                <a:ea typeface="+mj-lt"/>
                <a:cs typeface="+mj-lt"/>
              </a:rPr>
              <a:t> </a:t>
            </a:r>
            <a:r>
              <a:rPr lang="pl-PL" sz="3600" err="1">
                <a:ea typeface="+mj-lt"/>
                <a:cs typeface="+mj-lt"/>
              </a:rPr>
              <a:t>Xe+La</a:t>
            </a:r>
            <a:r>
              <a:rPr lang="pl-PL" sz="3600">
                <a:ea typeface="+mj-lt"/>
                <a:cs typeface="+mj-lt"/>
              </a:rPr>
              <a:t> </a:t>
            </a:r>
            <a:r>
              <a:rPr lang="pl-PL" sz="3600" err="1">
                <a:ea typeface="+mj-lt"/>
                <a:cs typeface="+mj-lt"/>
              </a:rPr>
              <a:t>Collisions</a:t>
            </a:r>
            <a:endParaRPr lang="en-US" sz="3600" err="1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517870" y="4147170"/>
            <a:ext cx="6131385" cy="2079629"/>
          </a:xfrm>
        </p:spPr>
        <p:txBody>
          <a:bodyPr>
            <a:normAutofit fontScale="92500" lnSpcReduction="20000"/>
          </a:bodyPr>
          <a:lstStyle/>
          <a:p>
            <a:r>
              <a:rPr lang="pl-PL" dirty="0">
                <a:latin typeface="Consolas"/>
              </a:rPr>
              <a:t>Author: Igor </a:t>
            </a:r>
            <a:r>
              <a:rPr lang="pl-PL" dirty="0" err="1">
                <a:latin typeface="Consolas"/>
              </a:rPr>
              <a:t>Ciarciński</a:t>
            </a:r>
            <a:endParaRPr lang="pl-PL">
              <a:latin typeface="Consolas"/>
            </a:endParaRPr>
          </a:p>
          <a:p>
            <a:r>
              <a:rPr lang="pl-PL" dirty="0">
                <a:latin typeface="Consolas"/>
              </a:rPr>
              <a:t>Co-</a:t>
            </a:r>
            <a:r>
              <a:rPr lang="pl-PL" dirty="0" err="1">
                <a:latin typeface="Consolas"/>
              </a:rPr>
              <a:t>authors</a:t>
            </a:r>
            <a:r>
              <a:rPr lang="pl-PL" dirty="0">
                <a:latin typeface="Consolas"/>
              </a:rPr>
              <a:t>: </a:t>
            </a:r>
          </a:p>
          <a:p>
            <a:r>
              <a:rPr lang="pl-PL" dirty="0">
                <a:latin typeface="Consolas"/>
              </a:rPr>
              <a:t>Paweł </a:t>
            </a:r>
            <a:r>
              <a:rPr lang="pl-PL" dirty="0" err="1">
                <a:latin typeface="Consolas"/>
              </a:rPr>
              <a:t>Strepikowski</a:t>
            </a:r>
            <a:endParaRPr lang="pl-PL">
              <a:latin typeface="Consolas"/>
            </a:endParaRPr>
          </a:p>
          <a:p>
            <a:r>
              <a:rPr lang="pl-PL" dirty="0">
                <a:latin typeface="Consolas"/>
              </a:rPr>
              <a:t>Katarzyna Mazurek</a:t>
            </a:r>
            <a:endParaRPr lang="pl-PL" dirty="0">
              <a:latin typeface="Bierstadt"/>
            </a:endParaRPr>
          </a:p>
          <a:p>
            <a:r>
              <a:rPr lang="pl-PL" dirty="0">
                <a:latin typeface="Consolas"/>
              </a:rPr>
              <a:t>Małgorzata Janik</a:t>
            </a:r>
            <a:endParaRPr lang="pl-PL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2C335F7-F61C-4EB4-80F2-4B1438FE66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6126480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E75DBFE-AA28-B01E-F00E-C50E53EBE7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8931" y="1672569"/>
            <a:ext cx="3636764" cy="3511624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F261CD1D-C921-4DD4-B856-8EA1D71A4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49513" y="6209925"/>
            <a:ext cx="4454723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8B9598B-F1BF-C694-F9EB-C75215842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z="2000" dirty="0" smtClean="0"/>
              <a:t>1</a:t>
            </a:fld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6503171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0B9E23-9815-2C99-86A3-BF6D1E3D6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/>
              <a:t>How to describe spectators behavior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C2D47B98-265F-B10C-1A84-DFA3D9AF63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588" y="2595176"/>
            <a:ext cx="2476500" cy="310515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0D5D2B83-3DDC-1676-8C5E-A80DEE85D708}"/>
              </a:ext>
            </a:extLst>
          </p:cNvPr>
          <p:cNvSpPr txBox="1"/>
          <p:nvPr/>
        </p:nvSpPr>
        <p:spPr>
          <a:xfrm>
            <a:off x="521733" y="1871767"/>
            <a:ext cx="361915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Transverse momentum </a:t>
            </a:r>
            <a:r>
              <a:rPr lang="en-US" err="1"/>
              <a:t>p</a:t>
            </a:r>
            <a:r>
              <a:rPr lang="en-US" baseline="-25000" err="1"/>
              <a:t>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F62AC8E-E539-C942-3194-2A7CCF922F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2365" y="2242415"/>
            <a:ext cx="3219903" cy="238306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92E915C-B4EE-D8F2-BF03-907746F05B53}"/>
              </a:ext>
            </a:extLst>
          </p:cNvPr>
          <p:cNvSpPr txBox="1"/>
          <p:nvPr/>
        </p:nvSpPr>
        <p:spPr>
          <a:xfrm>
            <a:off x="4439119" y="1872065"/>
            <a:ext cx="259096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err="1"/>
              <a:t>Pseudorapidity</a:t>
            </a:r>
            <a:r>
              <a:rPr lang="en-US"/>
              <a:t> 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CDB99E1-19E2-78F5-55C6-A04623E03766}"/>
              </a:ext>
            </a:extLst>
          </p:cNvPr>
          <p:cNvSpPr txBox="1"/>
          <p:nvPr/>
        </p:nvSpPr>
        <p:spPr>
          <a:xfrm>
            <a:off x="8313339" y="1872215"/>
            <a:ext cx="270161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Rapidity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8773C92-FA18-3DB0-BC8C-2AF9B80B78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12604" y="2607129"/>
            <a:ext cx="2152650" cy="9906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B2BE089-5A57-C565-3785-5569F8C398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12375" y="4237264"/>
            <a:ext cx="3205390" cy="99604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C8071FB-85A3-2CBB-C296-5A9FF5B5B995}"/>
              </a:ext>
            </a:extLst>
          </p:cNvPr>
          <p:cNvSpPr txBox="1"/>
          <p:nvPr/>
        </p:nvSpPr>
        <p:spPr>
          <a:xfrm>
            <a:off x="8316942" y="3661296"/>
            <a:ext cx="2240588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Or, using polar angle: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866ED0A-BBD9-7EE3-7DD2-DC75568F2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z="2000" dirty="0" smtClean="0"/>
              <a:t>2</a:t>
            </a:fld>
            <a:endParaRPr lang="en-US" sz="2000"/>
          </a:p>
        </p:txBody>
      </p:sp>
      <p:pic>
        <p:nvPicPr>
          <p:cNvPr id="7" name="Picture 6" descr="Pseudorapidity - Wikipedia">
            <a:extLst>
              <a:ext uri="{FF2B5EF4-FFF2-40B4-BE49-F238E27FC236}">
                <a16:creationId xmlns:a16="http://schemas.microsoft.com/office/drawing/2014/main" id="{CB50C422-7CAB-E807-5655-CCDF104D74F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8077" y="4733554"/>
            <a:ext cx="2381250" cy="19431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B008D57-06E1-6E88-08BA-26CDB2B71B6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2089" y="2374084"/>
            <a:ext cx="2254703" cy="1456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8869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922F0B-2A12-DBB1-362C-32972EE15E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/>
              <a:t>Spectators de-excitation process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FC82CF-BD2B-48DF-7E60-849915853A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1208" y="1816608"/>
            <a:ext cx="11155680" cy="5033895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dirty="0"/>
              <a:t>4 main mechanism of de-excitation: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1800" dirty="0"/>
              <a:t>Evaporation</a:t>
            </a:r>
          </a:p>
          <a:p>
            <a:pPr lvl="1">
              <a:buFont typeface="Courier New" panose="020B0604020202020204" pitchFamily="34" charset="0"/>
              <a:buChar char="o"/>
            </a:pPr>
            <a:endParaRPr lang="en-US" sz="1800"/>
          </a:p>
          <a:p>
            <a:pPr lvl="1">
              <a:buFont typeface="Courier New" panose="020B0604020202020204" pitchFamily="34" charset="0"/>
              <a:buChar char="o"/>
            </a:pPr>
            <a:endParaRPr lang="en-US" sz="1800"/>
          </a:p>
          <a:p>
            <a:pPr lvl="1">
              <a:buFont typeface="Courier New" panose="020B0604020202020204" pitchFamily="34" charset="0"/>
              <a:buChar char="o"/>
            </a:pPr>
            <a:endParaRPr lang="en-US" sz="1800"/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1800" dirty="0"/>
              <a:t>Fission</a:t>
            </a:r>
          </a:p>
          <a:p>
            <a:pPr lvl="1">
              <a:buFont typeface="Courier New" panose="020B0604020202020204" pitchFamily="34" charset="0"/>
              <a:buChar char="o"/>
            </a:pPr>
            <a:endParaRPr lang="en-US" sz="1800"/>
          </a:p>
          <a:p>
            <a:pPr lvl="1">
              <a:buFont typeface="Courier New" panose="020B0604020202020204" pitchFamily="34" charset="0"/>
              <a:buChar char="o"/>
            </a:pPr>
            <a:endParaRPr lang="en-US" sz="1800"/>
          </a:p>
          <a:p>
            <a:pPr lvl="1">
              <a:buFont typeface="Courier New" panose="020B0604020202020204" pitchFamily="34" charset="0"/>
              <a:buChar char="o"/>
            </a:pPr>
            <a:endParaRPr lang="en-US" sz="1800"/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1800" dirty="0"/>
              <a:t>Intermediate mass emission</a:t>
            </a:r>
          </a:p>
          <a:p>
            <a:pPr lvl="1">
              <a:buFont typeface="Courier New" panose="020B0604020202020204" pitchFamily="34" charset="0"/>
              <a:buChar char="o"/>
            </a:pPr>
            <a:endParaRPr lang="en-US" sz="1800"/>
          </a:p>
          <a:p>
            <a:pPr lvl="1">
              <a:buFont typeface="Courier New" panose="020B0604020202020204" pitchFamily="34" charset="0"/>
              <a:buChar char="o"/>
            </a:pPr>
            <a:endParaRPr lang="en-US" sz="1800"/>
          </a:p>
          <a:p>
            <a:pPr marL="457200" lvl="1" indent="0">
              <a:buNone/>
            </a:pPr>
            <a:r>
              <a:rPr lang="en-US" sz="1800" dirty="0"/>
              <a:t> 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1800" dirty="0"/>
              <a:t>Multifragmentation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A2B0E44-E5B7-DAE9-EF9D-F289FF974F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5509" y="2018270"/>
            <a:ext cx="6011200" cy="4839730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E83FD1D-0E8D-48CB-8FD3-F32780DA7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z="2000" dirty="0" smtClean="0"/>
              <a:t>3</a:t>
            </a:fld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20790469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B0A896-7639-9CF6-44E1-183990AF1F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09135"/>
            <a:ext cx="11155680" cy="1463040"/>
          </a:xfrm>
        </p:spPr>
        <p:txBody>
          <a:bodyPr>
            <a:normAutofit/>
          </a:bodyPr>
          <a:lstStyle/>
          <a:p>
            <a:r>
              <a:rPr lang="en-US" sz="3200"/>
              <a:t>Different channels of de-excitation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D2D9F8A-F8D4-8376-8B50-BFA7070738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2758" y="1349798"/>
            <a:ext cx="6099779" cy="389089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EF687B0-EFF7-C345-91DA-89C5623387F5}"/>
              </a:ext>
            </a:extLst>
          </p:cNvPr>
          <p:cNvSpPr txBox="1"/>
          <p:nvPr/>
        </p:nvSpPr>
        <p:spPr>
          <a:xfrm>
            <a:off x="519132" y="5052669"/>
            <a:ext cx="4951424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Reduced rapidity distribution of spectators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EEFFF91-25BA-3014-8A3F-0D1BCB9458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399" y="2889436"/>
            <a:ext cx="5896747" cy="352116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1B8D52E-FC30-8643-D681-4FBD5C2A5E02}"/>
              </a:ext>
            </a:extLst>
          </p:cNvPr>
          <p:cNvSpPr txBox="1"/>
          <p:nvPr/>
        </p:nvSpPr>
        <p:spPr>
          <a:xfrm>
            <a:off x="6565101" y="6419221"/>
            <a:ext cx="501771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Final mass as a function of impact parameter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8397974-1C77-6811-1D7F-D4D4E29B53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z="2000" dirty="0" smtClean="0"/>
              <a:t>4</a:t>
            </a:fld>
            <a:endParaRPr lang="en-US" sz="200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5EC7DE7-0905-77A3-2DC2-CD4B0A0BE85E}"/>
              </a:ext>
            </a:extLst>
          </p:cNvPr>
          <p:cNvSpPr txBox="1"/>
          <p:nvPr/>
        </p:nvSpPr>
        <p:spPr>
          <a:xfrm>
            <a:off x="99827" y="1352029"/>
            <a:ext cx="4003622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Data generated with ABRABLA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0A0D7A2-9DD3-C701-F0C4-B5C2FA704064}"/>
              </a:ext>
            </a:extLst>
          </p:cNvPr>
          <p:cNvSpPr txBox="1"/>
          <p:nvPr/>
        </p:nvSpPr>
        <p:spPr>
          <a:xfrm>
            <a:off x="518683" y="5430650"/>
            <a:ext cx="4954671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-small spread around beam rapidity</a:t>
            </a:r>
          </a:p>
          <a:p>
            <a:r>
              <a:rPr lang="en-US"/>
              <a:t>-Mainly evaporation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8CAD488-E04C-84C1-568C-E67EEA1A17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3195" y="4445"/>
            <a:ext cx="3890010" cy="3039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4569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774A975B-A886-5202-0489-6965514A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EA67E988-5919-57BB-C7DE-D3EAD38A30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6209925"/>
            <a:ext cx="11155680" cy="45719"/>
          </a:xfrm>
          <a:custGeom>
            <a:avLst/>
            <a:gdLst/>
            <a:ahLst/>
            <a:cxnLst/>
            <a:rect l="l" t="t" r="r" b="b"/>
            <a:pathLst>
              <a:path w="8715708" h="45719">
                <a:moveTo>
                  <a:pt x="0" y="0"/>
                </a:moveTo>
                <a:lnTo>
                  <a:pt x="3694525" y="0"/>
                </a:lnTo>
                <a:lnTo>
                  <a:pt x="5021183" y="0"/>
                </a:lnTo>
                <a:lnTo>
                  <a:pt x="8715708" y="0"/>
                </a:lnTo>
                <a:lnTo>
                  <a:pt x="8715708" y="45719"/>
                </a:lnTo>
                <a:lnTo>
                  <a:pt x="5021183" y="45719"/>
                </a:lnTo>
                <a:lnTo>
                  <a:pt x="3694525" y="45719"/>
                </a:lnTo>
                <a:lnTo>
                  <a:pt x="0" y="4571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CD7F9EC8-0E2C-4023-9DD1-73BEF6B80D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D7FA3B-EEEB-78FC-DE5F-EA0E0AC060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734568"/>
            <a:ext cx="7565779" cy="1386996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200" err="1"/>
              <a:t>Pseudorapidity</a:t>
            </a:r>
            <a:r>
              <a:rPr lang="en-US" sz="3200"/>
              <a:t> distributions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D2B782B-8917-29E8-6FC3-45621B85E138}"/>
              </a:ext>
            </a:extLst>
          </p:cNvPr>
          <p:cNvSpPr txBox="1"/>
          <p:nvPr/>
        </p:nvSpPr>
        <p:spPr>
          <a:xfrm>
            <a:off x="86934" y="5589703"/>
            <a:ext cx="4636122" cy="1007906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110000"/>
              </a:lnSpc>
              <a:spcBef>
                <a:spcPts val="1000"/>
              </a:spcBef>
            </a:pPr>
            <a:r>
              <a:rPr lang="en-US" sz="2200" i="1" kern="1200">
                <a:latin typeface="+mn-lt"/>
                <a:ea typeface="+mn-ea"/>
                <a:cs typeface="+mn-cs"/>
              </a:rPr>
              <a:t> </a:t>
            </a:r>
            <a:r>
              <a:rPr lang="en-US" sz="1600" i="1"/>
              <a:t>P</a:t>
            </a:r>
            <a:r>
              <a:rPr lang="en-US" sz="1600">
                <a:ea typeface="+mn-lt"/>
                <a:cs typeface="+mn-lt"/>
              </a:rPr>
              <a:t>M. L. Cherry et al. (KLM Collab.), Acta Phys. Pol. B29, 2155 (1998)</a:t>
            </a:r>
            <a:endParaRPr lang="en-US" sz="2200" i="1" kern="1200">
              <a:latin typeface="+mn-lt"/>
            </a:endParaRPr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DD646702-1788-B97D-918B-46834CD1E6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60EDFA2A-13F2-3E3A-21B6-F313B607D8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25998" y="1202712"/>
            <a:ext cx="6930538" cy="3693137"/>
          </a:xfrm>
          <a:prstGeom prst="rect">
            <a:avLst/>
          </a:prstGeom>
        </p:spPr>
      </p:pic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F6B4FCA5-23FA-C759-8E23-68410B3505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8" y="6300216"/>
            <a:ext cx="11165482" cy="45719"/>
          </a:xfrm>
          <a:custGeom>
            <a:avLst/>
            <a:gdLst>
              <a:gd name="connsiteX0" fmla="*/ 0 w 11165482"/>
              <a:gd name="connsiteY0" fmla="*/ 0 h 45719"/>
              <a:gd name="connsiteX1" fmla="*/ 3694525 w 11165482"/>
              <a:gd name="connsiteY1" fmla="*/ 0 h 45719"/>
              <a:gd name="connsiteX2" fmla="*/ 5021183 w 11165482"/>
              <a:gd name="connsiteY2" fmla="*/ 0 h 45719"/>
              <a:gd name="connsiteX3" fmla="*/ 6144299 w 11165482"/>
              <a:gd name="connsiteY3" fmla="*/ 0 h 45719"/>
              <a:gd name="connsiteX4" fmla="*/ 8715708 w 11165482"/>
              <a:gd name="connsiteY4" fmla="*/ 0 h 45719"/>
              <a:gd name="connsiteX5" fmla="*/ 11165482 w 11165482"/>
              <a:gd name="connsiteY5" fmla="*/ 0 h 45719"/>
              <a:gd name="connsiteX6" fmla="*/ 11165482 w 11165482"/>
              <a:gd name="connsiteY6" fmla="*/ 45719 h 45719"/>
              <a:gd name="connsiteX7" fmla="*/ 8715708 w 11165482"/>
              <a:gd name="connsiteY7" fmla="*/ 45719 h 45719"/>
              <a:gd name="connsiteX8" fmla="*/ 6144299 w 11165482"/>
              <a:gd name="connsiteY8" fmla="*/ 45719 h 45719"/>
              <a:gd name="connsiteX9" fmla="*/ 5021183 w 11165482"/>
              <a:gd name="connsiteY9" fmla="*/ 45719 h 45719"/>
              <a:gd name="connsiteX10" fmla="*/ 3694525 w 11165482"/>
              <a:gd name="connsiteY10" fmla="*/ 45719 h 45719"/>
              <a:gd name="connsiteX11" fmla="*/ 0 w 11165482"/>
              <a:gd name="connsiteY11" fmla="*/ 45719 h 45719"/>
              <a:gd name="connsiteX0" fmla="*/ 0 w 11165482"/>
              <a:gd name="connsiteY0" fmla="*/ 0 h 45719"/>
              <a:gd name="connsiteX1" fmla="*/ 3694525 w 11165482"/>
              <a:gd name="connsiteY1" fmla="*/ 0 h 45719"/>
              <a:gd name="connsiteX2" fmla="*/ 6144299 w 11165482"/>
              <a:gd name="connsiteY2" fmla="*/ 0 h 45719"/>
              <a:gd name="connsiteX3" fmla="*/ 8715708 w 11165482"/>
              <a:gd name="connsiteY3" fmla="*/ 0 h 45719"/>
              <a:gd name="connsiteX4" fmla="*/ 11165482 w 11165482"/>
              <a:gd name="connsiteY4" fmla="*/ 0 h 45719"/>
              <a:gd name="connsiteX5" fmla="*/ 11165482 w 11165482"/>
              <a:gd name="connsiteY5" fmla="*/ 45719 h 45719"/>
              <a:gd name="connsiteX6" fmla="*/ 8715708 w 11165482"/>
              <a:gd name="connsiteY6" fmla="*/ 45719 h 45719"/>
              <a:gd name="connsiteX7" fmla="*/ 6144299 w 11165482"/>
              <a:gd name="connsiteY7" fmla="*/ 45719 h 45719"/>
              <a:gd name="connsiteX8" fmla="*/ 5021183 w 11165482"/>
              <a:gd name="connsiteY8" fmla="*/ 45719 h 45719"/>
              <a:gd name="connsiteX9" fmla="*/ 3694525 w 11165482"/>
              <a:gd name="connsiteY9" fmla="*/ 45719 h 45719"/>
              <a:gd name="connsiteX10" fmla="*/ 0 w 11165482"/>
              <a:gd name="connsiteY10" fmla="*/ 45719 h 45719"/>
              <a:gd name="connsiteX11" fmla="*/ 0 w 11165482"/>
              <a:gd name="connsiteY11" fmla="*/ 0 h 45719"/>
              <a:gd name="connsiteX0" fmla="*/ 0 w 11165482"/>
              <a:gd name="connsiteY0" fmla="*/ 0 h 45719"/>
              <a:gd name="connsiteX1" fmla="*/ 3694525 w 11165482"/>
              <a:gd name="connsiteY1" fmla="*/ 0 h 45719"/>
              <a:gd name="connsiteX2" fmla="*/ 6144299 w 11165482"/>
              <a:gd name="connsiteY2" fmla="*/ 0 h 45719"/>
              <a:gd name="connsiteX3" fmla="*/ 8715708 w 11165482"/>
              <a:gd name="connsiteY3" fmla="*/ 0 h 45719"/>
              <a:gd name="connsiteX4" fmla="*/ 11165482 w 11165482"/>
              <a:gd name="connsiteY4" fmla="*/ 0 h 45719"/>
              <a:gd name="connsiteX5" fmla="*/ 11165482 w 11165482"/>
              <a:gd name="connsiteY5" fmla="*/ 45719 h 45719"/>
              <a:gd name="connsiteX6" fmla="*/ 8715708 w 11165482"/>
              <a:gd name="connsiteY6" fmla="*/ 45719 h 45719"/>
              <a:gd name="connsiteX7" fmla="*/ 6144299 w 11165482"/>
              <a:gd name="connsiteY7" fmla="*/ 45719 h 45719"/>
              <a:gd name="connsiteX8" fmla="*/ 5021183 w 11165482"/>
              <a:gd name="connsiteY8" fmla="*/ 45719 h 45719"/>
              <a:gd name="connsiteX9" fmla="*/ 0 w 11165482"/>
              <a:gd name="connsiteY9" fmla="*/ 45719 h 45719"/>
              <a:gd name="connsiteX10" fmla="*/ 0 w 11165482"/>
              <a:gd name="connsiteY10" fmla="*/ 0 h 45719"/>
              <a:gd name="connsiteX0" fmla="*/ 0 w 11165482"/>
              <a:gd name="connsiteY0" fmla="*/ 0 h 45719"/>
              <a:gd name="connsiteX1" fmla="*/ 6144299 w 11165482"/>
              <a:gd name="connsiteY1" fmla="*/ 0 h 45719"/>
              <a:gd name="connsiteX2" fmla="*/ 8715708 w 11165482"/>
              <a:gd name="connsiteY2" fmla="*/ 0 h 45719"/>
              <a:gd name="connsiteX3" fmla="*/ 11165482 w 11165482"/>
              <a:gd name="connsiteY3" fmla="*/ 0 h 45719"/>
              <a:gd name="connsiteX4" fmla="*/ 11165482 w 11165482"/>
              <a:gd name="connsiteY4" fmla="*/ 45719 h 45719"/>
              <a:gd name="connsiteX5" fmla="*/ 8715708 w 11165482"/>
              <a:gd name="connsiteY5" fmla="*/ 45719 h 45719"/>
              <a:gd name="connsiteX6" fmla="*/ 6144299 w 11165482"/>
              <a:gd name="connsiteY6" fmla="*/ 45719 h 45719"/>
              <a:gd name="connsiteX7" fmla="*/ 5021183 w 11165482"/>
              <a:gd name="connsiteY7" fmla="*/ 45719 h 45719"/>
              <a:gd name="connsiteX8" fmla="*/ 0 w 11165482"/>
              <a:gd name="connsiteY8" fmla="*/ 45719 h 45719"/>
              <a:gd name="connsiteX9" fmla="*/ 0 w 11165482"/>
              <a:gd name="connsiteY9" fmla="*/ 0 h 45719"/>
              <a:gd name="connsiteX0" fmla="*/ 0 w 11165482"/>
              <a:gd name="connsiteY0" fmla="*/ 0 h 45719"/>
              <a:gd name="connsiteX1" fmla="*/ 6144299 w 11165482"/>
              <a:gd name="connsiteY1" fmla="*/ 0 h 45719"/>
              <a:gd name="connsiteX2" fmla="*/ 8715708 w 11165482"/>
              <a:gd name="connsiteY2" fmla="*/ 0 h 45719"/>
              <a:gd name="connsiteX3" fmla="*/ 11165482 w 11165482"/>
              <a:gd name="connsiteY3" fmla="*/ 0 h 45719"/>
              <a:gd name="connsiteX4" fmla="*/ 11165482 w 11165482"/>
              <a:gd name="connsiteY4" fmla="*/ 45719 h 45719"/>
              <a:gd name="connsiteX5" fmla="*/ 8715708 w 11165482"/>
              <a:gd name="connsiteY5" fmla="*/ 45719 h 45719"/>
              <a:gd name="connsiteX6" fmla="*/ 5021183 w 11165482"/>
              <a:gd name="connsiteY6" fmla="*/ 45719 h 45719"/>
              <a:gd name="connsiteX7" fmla="*/ 0 w 11165482"/>
              <a:gd name="connsiteY7" fmla="*/ 45719 h 45719"/>
              <a:gd name="connsiteX8" fmla="*/ 0 w 11165482"/>
              <a:gd name="connsiteY8" fmla="*/ 0 h 45719"/>
              <a:gd name="connsiteX0" fmla="*/ 0 w 11165482"/>
              <a:gd name="connsiteY0" fmla="*/ 0 h 45719"/>
              <a:gd name="connsiteX1" fmla="*/ 8715708 w 11165482"/>
              <a:gd name="connsiteY1" fmla="*/ 0 h 45719"/>
              <a:gd name="connsiteX2" fmla="*/ 11165482 w 11165482"/>
              <a:gd name="connsiteY2" fmla="*/ 0 h 45719"/>
              <a:gd name="connsiteX3" fmla="*/ 11165482 w 11165482"/>
              <a:gd name="connsiteY3" fmla="*/ 45719 h 45719"/>
              <a:gd name="connsiteX4" fmla="*/ 8715708 w 11165482"/>
              <a:gd name="connsiteY4" fmla="*/ 45719 h 45719"/>
              <a:gd name="connsiteX5" fmla="*/ 5021183 w 11165482"/>
              <a:gd name="connsiteY5" fmla="*/ 45719 h 45719"/>
              <a:gd name="connsiteX6" fmla="*/ 0 w 11165482"/>
              <a:gd name="connsiteY6" fmla="*/ 45719 h 45719"/>
              <a:gd name="connsiteX7" fmla="*/ 0 w 11165482"/>
              <a:gd name="connsiteY7" fmla="*/ 0 h 45719"/>
              <a:gd name="connsiteX0" fmla="*/ 0 w 11165482"/>
              <a:gd name="connsiteY0" fmla="*/ 0 h 45719"/>
              <a:gd name="connsiteX1" fmla="*/ 8715708 w 11165482"/>
              <a:gd name="connsiteY1" fmla="*/ 0 h 45719"/>
              <a:gd name="connsiteX2" fmla="*/ 11165482 w 11165482"/>
              <a:gd name="connsiteY2" fmla="*/ 0 h 45719"/>
              <a:gd name="connsiteX3" fmla="*/ 11165482 w 11165482"/>
              <a:gd name="connsiteY3" fmla="*/ 45719 h 45719"/>
              <a:gd name="connsiteX4" fmla="*/ 8715708 w 11165482"/>
              <a:gd name="connsiteY4" fmla="*/ 45719 h 45719"/>
              <a:gd name="connsiteX5" fmla="*/ 0 w 11165482"/>
              <a:gd name="connsiteY5" fmla="*/ 45719 h 45719"/>
              <a:gd name="connsiteX6" fmla="*/ 0 w 11165482"/>
              <a:gd name="connsiteY6" fmla="*/ 0 h 45719"/>
              <a:gd name="connsiteX0" fmla="*/ 0 w 11165482"/>
              <a:gd name="connsiteY0" fmla="*/ 0 h 45719"/>
              <a:gd name="connsiteX1" fmla="*/ 8715708 w 11165482"/>
              <a:gd name="connsiteY1" fmla="*/ 0 h 45719"/>
              <a:gd name="connsiteX2" fmla="*/ 11165482 w 11165482"/>
              <a:gd name="connsiteY2" fmla="*/ 0 h 45719"/>
              <a:gd name="connsiteX3" fmla="*/ 11165482 w 11165482"/>
              <a:gd name="connsiteY3" fmla="*/ 45719 h 45719"/>
              <a:gd name="connsiteX4" fmla="*/ 0 w 11165482"/>
              <a:gd name="connsiteY4" fmla="*/ 45719 h 45719"/>
              <a:gd name="connsiteX5" fmla="*/ 0 w 11165482"/>
              <a:gd name="connsiteY5" fmla="*/ 0 h 45719"/>
              <a:gd name="connsiteX0" fmla="*/ 0 w 11165482"/>
              <a:gd name="connsiteY0" fmla="*/ 0 h 45719"/>
              <a:gd name="connsiteX1" fmla="*/ 11165482 w 11165482"/>
              <a:gd name="connsiteY1" fmla="*/ 0 h 45719"/>
              <a:gd name="connsiteX2" fmla="*/ 11165482 w 11165482"/>
              <a:gd name="connsiteY2" fmla="*/ 45719 h 45719"/>
              <a:gd name="connsiteX3" fmla="*/ 0 w 11165482"/>
              <a:gd name="connsiteY3" fmla="*/ 45719 h 45719"/>
              <a:gd name="connsiteX4" fmla="*/ 0 w 11165482"/>
              <a:gd name="connsiteY4" fmla="*/ 0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65482" h="45719">
                <a:moveTo>
                  <a:pt x="0" y="0"/>
                </a:moveTo>
                <a:lnTo>
                  <a:pt x="11165482" y="0"/>
                </a:lnTo>
                <a:lnTo>
                  <a:pt x="11165482" y="45719"/>
                </a:lnTo>
                <a:lnTo>
                  <a:pt x="0" y="45719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B46A048-62FE-3530-ED74-E3AF8310B8BA}"/>
              </a:ext>
            </a:extLst>
          </p:cNvPr>
          <p:cNvSpPr txBox="1"/>
          <p:nvPr/>
        </p:nvSpPr>
        <p:spPr>
          <a:xfrm>
            <a:off x="-2484" y="5178055"/>
            <a:ext cx="3514693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 i="1">
                <a:solidFill>
                  <a:srgbClr val="FF0000"/>
                </a:solidFill>
              </a:rPr>
              <a:t>Pb-Pb 158AGeV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1381BD9-240C-04A4-D3B4-637FCB2ED1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z="2000" dirty="0" smtClean="0"/>
              <a:t>5</a:t>
            </a:fld>
            <a:endParaRPr lang="en-US" sz="2000"/>
          </a:p>
        </p:txBody>
      </p:sp>
      <p:pic>
        <p:nvPicPr>
          <p:cNvPr id="5" name="Picture 4" descr="Pseudorapidity - Wikipedia">
            <a:extLst>
              <a:ext uri="{FF2B5EF4-FFF2-40B4-BE49-F238E27FC236}">
                <a16:creationId xmlns:a16="http://schemas.microsoft.com/office/drawing/2014/main" id="{623A732B-61B1-D8CD-0778-984112433F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7678" y="4722667"/>
            <a:ext cx="1771650" cy="149678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DF7A16C-3ACF-0F3F-8944-4BF1D9083536}"/>
              </a:ext>
            </a:extLst>
          </p:cNvPr>
          <p:cNvSpPr txBox="1"/>
          <p:nvPr/>
        </p:nvSpPr>
        <p:spPr>
          <a:xfrm>
            <a:off x="9252090" y="3326939"/>
            <a:ext cx="2610048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 i="1" dirty="0">
                <a:solidFill>
                  <a:srgbClr val="FF0000"/>
                </a:solidFill>
              </a:rPr>
              <a:t>Xe + La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0E417BD2-9A6C-F3FE-2838-5AA6A8F84F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6753" y="-3175"/>
            <a:ext cx="5169535" cy="344043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EB61F53-DA44-BF36-6494-192ED4BF54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72313" y="3689668"/>
            <a:ext cx="5118735" cy="3166745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359BA6A0-98B3-3065-176F-2DBF534AB480}"/>
              </a:ext>
            </a:extLst>
          </p:cNvPr>
          <p:cNvSpPr txBox="1"/>
          <p:nvPr/>
        </p:nvSpPr>
        <p:spPr>
          <a:xfrm>
            <a:off x="10474688" y="1828183"/>
            <a:ext cx="152923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/>
              <a:t>20AGeV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50885ED-D37B-CADF-0133-A987FFD22BB4}"/>
              </a:ext>
            </a:extLst>
          </p:cNvPr>
          <p:cNvSpPr txBox="1"/>
          <p:nvPr/>
        </p:nvSpPr>
        <p:spPr>
          <a:xfrm>
            <a:off x="10486186" y="5450057"/>
            <a:ext cx="1494741" cy="37943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/>
              <a:t>150AGeV</a:t>
            </a:r>
          </a:p>
        </p:txBody>
      </p:sp>
    </p:spTree>
    <p:extLst>
      <p:ext uri="{BB962C8B-B14F-4D97-AF65-F5344CB8AC3E}">
        <p14:creationId xmlns:p14="http://schemas.microsoft.com/office/powerpoint/2010/main" val="42043479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27FD0F2-29BD-A58C-9605-60B2CFDB65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74FC7258-F692-11A7-C3BF-E09B7A9861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366E6CFE-7534-7B57-F481-3860B9209F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6209925"/>
            <a:ext cx="11155680" cy="45719"/>
          </a:xfrm>
          <a:custGeom>
            <a:avLst/>
            <a:gdLst/>
            <a:ahLst/>
            <a:cxnLst/>
            <a:rect l="l" t="t" r="r" b="b"/>
            <a:pathLst>
              <a:path w="8715708" h="45719">
                <a:moveTo>
                  <a:pt x="0" y="0"/>
                </a:moveTo>
                <a:lnTo>
                  <a:pt x="3694525" y="0"/>
                </a:lnTo>
                <a:lnTo>
                  <a:pt x="5021183" y="0"/>
                </a:lnTo>
                <a:lnTo>
                  <a:pt x="8715708" y="0"/>
                </a:lnTo>
                <a:lnTo>
                  <a:pt x="8715708" y="45719"/>
                </a:lnTo>
                <a:lnTo>
                  <a:pt x="5021183" y="45719"/>
                </a:lnTo>
                <a:lnTo>
                  <a:pt x="3694525" y="45719"/>
                </a:lnTo>
                <a:lnTo>
                  <a:pt x="0" y="4571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AEEB8B1A-B8D6-67AB-B3AB-EE7DC3BAFD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9DC075-44C1-3610-B3F2-9C2B3A3762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734568"/>
            <a:ext cx="7565779" cy="1386996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200" dirty="0"/>
              <a:t>Charge distributions 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1DA0B4-AF07-B70F-74AB-32332F8B1A8E}"/>
              </a:ext>
            </a:extLst>
          </p:cNvPr>
          <p:cNvSpPr txBox="1"/>
          <p:nvPr/>
        </p:nvSpPr>
        <p:spPr>
          <a:xfrm>
            <a:off x="511477" y="1616417"/>
            <a:ext cx="4788522" cy="1007906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110000"/>
              </a:lnSpc>
              <a:spcBef>
                <a:spcPts val="1000"/>
              </a:spcBef>
            </a:pPr>
            <a:r>
              <a:rPr lang="en-US" sz="1600" i="1" kern="1200">
                <a:latin typeface="+mn-lt"/>
                <a:ea typeface="+mn-ea"/>
                <a:cs typeface="+mn-cs"/>
              </a:rPr>
              <a:t> </a:t>
            </a:r>
            <a:r>
              <a:rPr lang="en-US" sz="1600" i="1"/>
              <a:t>P</a:t>
            </a:r>
            <a:r>
              <a:rPr lang="en-US" sz="1600">
                <a:ea typeface="+mn-lt"/>
                <a:cs typeface="+mn-lt"/>
              </a:rPr>
              <a:t>M. L. Cherry et al. (KLM Collab.), Acta Phys. </a:t>
            </a:r>
            <a:endParaRPr lang="en-US" sz="1600" i="1">
              <a:ea typeface="+mn-lt"/>
              <a:cs typeface="+mn-lt"/>
            </a:endParaRPr>
          </a:p>
          <a:p>
            <a:pPr>
              <a:lnSpc>
                <a:spcPct val="110000"/>
              </a:lnSpc>
              <a:spcBef>
                <a:spcPts val="1000"/>
              </a:spcBef>
            </a:pPr>
            <a:r>
              <a:rPr lang="en-US" sz="1600">
                <a:ea typeface="+mn-lt"/>
                <a:cs typeface="+mn-lt"/>
              </a:rPr>
              <a:t>Pol. B29, 2155 (1998)</a:t>
            </a:r>
            <a:endParaRPr lang="en-US" sz="1600" i="1" kern="1200">
              <a:latin typeface="+mn-lt"/>
            </a:endParaRPr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419A5C52-B707-272B-7F5D-CA5EE2DEE4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BA113E91-7EC9-6AAE-0C7B-B97FB10864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8" y="6300216"/>
            <a:ext cx="11165482" cy="45719"/>
          </a:xfrm>
          <a:custGeom>
            <a:avLst/>
            <a:gdLst>
              <a:gd name="connsiteX0" fmla="*/ 0 w 11165482"/>
              <a:gd name="connsiteY0" fmla="*/ 0 h 45719"/>
              <a:gd name="connsiteX1" fmla="*/ 3694525 w 11165482"/>
              <a:gd name="connsiteY1" fmla="*/ 0 h 45719"/>
              <a:gd name="connsiteX2" fmla="*/ 5021183 w 11165482"/>
              <a:gd name="connsiteY2" fmla="*/ 0 h 45719"/>
              <a:gd name="connsiteX3" fmla="*/ 6144299 w 11165482"/>
              <a:gd name="connsiteY3" fmla="*/ 0 h 45719"/>
              <a:gd name="connsiteX4" fmla="*/ 8715708 w 11165482"/>
              <a:gd name="connsiteY4" fmla="*/ 0 h 45719"/>
              <a:gd name="connsiteX5" fmla="*/ 11165482 w 11165482"/>
              <a:gd name="connsiteY5" fmla="*/ 0 h 45719"/>
              <a:gd name="connsiteX6" fmla="*/ 11165482 w 11165482"/>
              <a:gd name="connsiteY6" fmla="*/ 45719 h 45719"/>
              <a:gd name="connsiteX7" fmla="*/ 8715708 w 11165482"/>
              <a:gd name="connsiteY7" fmla="*/ 45719 h 45719"/>
              <a:gd name="connsiteX8" fmla="*/ 6144299 w 11165482"/>
              <a:gd name="connsiteY8" fmla="*/ 45719 h 45719"/>
              <a:gd name="connsiteX9" fmla="*/ 5021183 w 11165482"/>
              <a:gd name="connsiteY9" fmla="*/ 45719 h 45719"/>
              <a:gd name="connsiteX10" fmla="*/ 3694525 w 11165482"/>
              <a:gd name="connsiteY10" fmla="*/ 45719 h 45719"/>
              <a:gd name="connsiteX11" fmla="*/ 0 w 11165482"/>
              <a:gd name="connsiteY11" fmla="*/ 45719 h 45719"/>
              <a:gd name="connsiteX0" fmla="*/ 0 w 11165482"/>
              <a:gd name="connsiteY0" fmla="*/ 0 h 45719"/>
              <a:gd name="connsiteX1" fmla="*/ 3694525 w 11165482"/>
              <a:gd name="connsiteY1" fmla="*/ 0 h 45719"/>
              <a:gd name="connsiteX2" fmla="*/ 6144299 w 11165482"/>
              <a:gd name="connsiteY2" fmla="*/ 0 h 45719"/>
              <a:gd name="connsiteX3" fmla="*/ 8715708 w 11165482"/>
              <a:gd name="connsiteY3" fmla="*/ 0 h 45719"/>
              <a:gd name="connsiteX4" fmla="*/ 11165482 w 11165482"/>
              <a:gd name="connsiteY4" fmla="*/ 0 h 45719"/>
              <a:gd name="connsiteX5" fmla="*/ 11165482 w 11165482"/>
              <a:gd name="connsiteY5" fmla="*/ 45719 h 45719"/>
              <a:gd name="connsiteX6" fmla="*/ 8715708 w 11165482"/>
              <a:gd name="connsiteY6" fmla="*/ 45719 h 45719"/>
              <a:gd name="connsiteX7" fmla="*/ 6144299 w 11165482"/>
              <a:gd name="connsiteY7" fmla="*/ 45719 h 45719"/>
              <a:gd name="connsiteX8" fmla="*/ 5021183 w 11165482"/>
              <a:gd name="connsiteY8" fmla="*/ 45719 h 45719"/>
              <a:gd name="connsiteX9" fmla="*/ 3694525 w 11165482"/>
              <a:gd name="connsiteY9" fmla="*/ 45719 h 45719"/>
              <a:gd name="connsiteX10" fmla="*/ 0 w 11165482"/>
              <a:gd name="connsiteY10" fmla="*/ 45719 h 45719"/>
              <a:gd name="connsiteX11" fmla="*/ 0 w 11165482"/>
              <a:gd name="connsiteY11" fmla="*/ 0 h 45719"/>
              <a:gd name="connsiteX0" fmla="*/ 0 w 11165482"/>
              <a:gd name="connsiteY0" fmla="*/ 0 h 45719"/>
              <a:gd name="connsiteX1" fmla="*/ 3694525 w 11165482"/>
              <a:gd name="connsiteY1" fmla="*/ 0 h 45719"/>
              <a:gd name="connsiteX2" fmla="*/ 6144299 w 11165482"/>
              <a:gd name="connsiteY2" fmla="*/ 0 h 45719"/>
              <a:gd name="connsiteX3" fmla="*/ 8715708 w 11165482"/>
              <a:gd name="connsiteY3" fmla="*/ 0 h 45719"/>
              <a:gd name="connsiteX4" fmla="*/ 11165482 w 11165482"/>
              <a:gd name="connsiteY4" fmla="*/ 0 h 45719"/>
              <a:gd name="connsiteX5" fmla="*/ 11165482 w 11165482"/>
              <a:gd name="connsiteY5" fmla="*/ 45719 h 45719"/>
              <a:gd name="connsiteX6" fmla="*/ 8715708 w 11165482"/>
              <a:gd name="connsiteY6" fmla="*/ 45719 h 45719"/>
              <a:gd name="connsiteX7" fmla="*/ 6144299 w 11165482"/>
              <a:gd name="connsiteY7" fmla="*/ 45719 h 45719"/>
              <a:gd name="connsiteX8" fmla="*/ 5021183 w 11165482"/>
              <a:gd name="connsiteY8" fmla="*/ 45719 h 45719"/>
              <a:gd name="connsiteX9" fmla="*/ 0 w 11165482"/>
              <a:gd name="connsiteY9" fmla="*/ 45719 h 45719"/>
              <a:gd name="connsiteX10" fmla="*/ 0 w 11165482"/>
              <a:gd name="connsiteY10" fmla="*/ 0 h 45719"/>
              <a:gd name="connsiteX0" fmla="*/ 0 w 11165482"/>
              <a:gd name="connsiteY0" fmla="*/ 0 h 45719"/>
              <a:gd name="connsiteX1" fmla="*/ 6144299 w 11165482"/>
              <a:gd name="connsiteY1" fmla="*/ 0 h 45719"/>
              <a:gd name="connsiteX2" fmla="*/ 8715708 w 11165482"/>
              <a:gd name="connsiteY2" fmla="*/ 0 h 45719"/>
              <a:gd name="connsiteX3" fmla="*/ 11165482 w 11165482"/>
              <a:gd name="connsiteY3" fmla="*/ 0 h 45719"/>
              <a:gd name="connsiteX4" fmla="*/ 11165482 w 11165482"/>
              <a:gd name="connsiteY4" fmla="*/ 45719 h 45719"/>
              <a:gd name="connsiteX5" fmla="*/ 8715708 w 11165482"/>
              <a:gd name="connsiteY5" fmla="*/ 45719 h 45719"/>
              <a:gd name="connsiteX6" fmla="*/ 6144299 w 11165482"/>
              <a:gd name="connsiteY6" fmla="*/ 45719 h 45719"/>
              <a:gd name="connsiteX7" fmla="*/ 5021183 w 11165482"/>
              <a:gd name="connsiteY7" fmla="*/ 45719 h 45719"/>
              <a:gd name="connsiteX8" fmla="*/ 0 w 11165482"/>
              <a:gd name="connsiteY8" fmla="*/ 45719 h 45719"/>
              <a:gd name="connsiteX9" fmla="*/ 0 w 11165482"/>
              <a:gd name="connsiteY9" fmla="*/ 0 h 45719"/>
              <a:gd name="connsiteX0" fmla="*/ 0 w 11165482"/>
              <a:gd name="connsiteY0" fmla="*/ 0 h 45719"/>
              <a:gd name="connsiteX1" fmla="*/ 6144299 w 11165482"/>
              <a:gd name="connsiteY1" fmla="*/ 0 h 45719"/>
              <a:gd name="connsiteX2" fmla="*/ 8715708 w 11165482"/>
              <a:gd name="connsiteY2" fmla="*/ 0 h 45719"/>
              <a:gd name="connsiteX3" fmla="*/ 11165482 w 11165482"/>
              <a:gd name="connsiteY3" fmla="*/ 0 h 45719"/>
              <a:gd name="connsiteX4" fmla="*/ 11165482 w 11165482"/>
              <a:gd name="connsiteY4" fmla="*/ 45719 h 45719"/>
              <a:gd name="connsiteX5" fmla="*/ 8715708 w 11165482"/>
              <a:gd name="connsiteY5" fmla="*/ 45719 h 45719"/>
              <a:gd name="connsiteX6" fmla="*/ 5021183 w 11165482"/>
              <a:gd name="connsiteY6" fmla="*/ 45719 h 45719"/>
              <a:gd name="connsiteX7" fmla="*/ 0 w 11165482"/>
              <a:gd name="connsiteY7" fmla="*/ 45719 h 45719"/>
              <a:gd name="connsiteX8" fmla="*/ 0 w 11165482"/>
              <a:gd name="connsiteY8" fmla="*/ 0 h 45719"/>
              <a:gd name="connsiteX0" fmla="*/ 0 w 11165482"/>
              <a:gd name="connsiteY0" fmla="*/ 0 h 45719"/>
              <a:gd name="connsiteX1" fmla="*/ 8715708 w 11165482"/>
              <a:gd name="connsiteY1" fmla="*/ 0 h 45719"/>
              <a:gd name="connsiteX2" fmla="*/ 11165482 w 11165482"/>
              <a:gd name="connsiteY2" fmla="*/ 0 h 45719"/>
              <a:gd name="connsiteX3" fmla="*/ 11165482 w 11165482"/>
              <a:gd name="connsiteY3" fmla="*/ 45719 h 45719"/>
              <a:gd name="connsiteX4" fmla="*/ 8715708 w 11165482"/>
              <a:gd name="connsiteY4" fmla="*/ 45719 h 45719"/>
              <a:gd name="connsiteX5" fmla="*/ 5021183 w 11165482"/>
              <a:gd name="connsiteY5" fmla="*/ 45719 h 45719"/>
              <a:gd name="connsiteX6" fmla="*/ 0 w 11165482"/>
              <a:gd name="connsiteY6" fmla="*/ 45719 h 45719"/>
              <a:gd name="connsiteX7" fmla="*/ 0 w 11165482"/>
              <a:gd name="connsiteY7" fmla="*/ 0 h 45719"/>
              <a:gd name="connsiteX0" fmla="*/ 0 w 11165482"/>
              <a:gd name="connsiteY0" fmla="*/ 0 h 45719"/>
              <a:gd name="connsiteX1" fmla="*/ 8715708 w 11165482"/>
              <a:gd name="connsiteY1" fmla="*/ 0 h 45719"/>
              <a:gd name="connsiteX2" fmla="*/ 11165482 w 11165482"/>
              <a:gd name="connsiteY2" fmla="*/ 0 h 45719"/>
              <a:gd name="connsiteX3" fmla="*/ 11165482 w 11165482"/>
              <a:gd name="connsiteY3" fmla="*/ 45719 h 45719"/>
              <a:gd name="connsiteX4" fmla="*/ 8715708 w 11165482"/>
              <a:gd name="connsiteY4" fmla="*/ 45719 h 45719"/>
              <a:gd name="connsiteX5" fmla="*/ 0 w 11165482"/>
              <a:gd name="connsiteY5" fmla="*/ 45719 h 45719"/>
              <a:gd name="connsiteX6" fmla="*/ 0 w 11165482"/>
              <a:gd name="connsiteY6" fmla="*/ 0 h 45719"/>
              <a:gd name="connsiteX0" fmla="*/ 0 w 11165482"/>
              <a:gd name="connsiteY0" fmla="*/ 0 h 45719"/>
              <a:gd name="connsiteX1" fmla="*/ 8715708 w 11165482"/>
              <a:gd name="connsiteY1" fmla="*/ 0 h 45719"/>
              <a:gd name="connsiteX2" fmla="*/ 11165482 w 11165482"/>
              <a:gd name="connsiteY2" fmla="*/ 0 h 45719"/>
              <a:gd name="connsiteX3" fmla="*/ 11165482 w 11165482"/>
              <a:gd name="connsiteY3" fmla="*/ 45719 h 45719"/>
              <a:gd name="connsiteX4" fmla="*/ 0 w 11165482"/>
              <a:gd name="connsiteY4" fmla="*/ 45719 h 45719"/>
              <a:gd name="connsiteX5" fmla="*/ 0 w 11165482"/>
              <a:gd name="connsiteY5" fmla="*/ 0 h 45719"/>
              <a:gd name="connsiteX0" fmla="*/ 0 w 11165482"/>
              <a:gd name="connsiteY0" fmla="*/ 0 h 45719"/>
              <a:gd name="connsiteX1" fmla="*/ 11165482 w 11165482"/>
              <a:gd name="connsiteY1" fmla="*/ 0 h 45719"/>
              <a:gd name="connsiteX2" fmla="*/ 11165482 w 11165482"/>
              <a:gd name="connsiteY2" fmla="*/ 45719 h 45719"/>
              <a:gd name="connsiteX3" fmla="*/ 0 w 11165482"/>
              <a:gd name="connsiteY3" fmla="*/ 45719 h 45719"/>
              <a:gd name="connsiteX4" fmla="*/ 0 w 11165482"/>
              <a:gd name="connsiteY4" fmla="*/ 0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65482" h="45719">
                <a:moveTo>
                  <a:pt x="0" y="0"/>
                </a:moveTo>
                <a:lnTo>
                  <a:pt x="11165482" y="0"/>
                </a:lnTo>
                <a:lnTo>
                  <a:pt x="11165482" y="45719"/>
                </a:lnTo>
                <a:lnTo>
                  <a:pt x="0" y="45719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6196705-1CC3-5E87-830D-884097E3842A}"/>
              </a:ext>
            </a:extLst>
          </p:cNvPr>
          <p:cNvSpPr txBox="1"/>
          <p:nvPr/>
        </p:nvSpPr>
        <p:spPr>
          <a:xfrm>
            <a:off x="520030" y="1204769"/>
            <a:ext cx="3514693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 i="1">
                <a:solidFill>
                  <a:srgbClr val="FF0000"/>
                </a:solidFill>
              </a:rPr>
              <a:t>Pb-Pb 158AGeV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8125E3D-2EF5-4F33-08F5-E04A8BFFC507}"/>
              </a:ext>
            </a:extLst>
          </p:cNvPr>
          <p:cNvSpPr txBox="1"/>
          <p:nvPr/>
        </p:nvSpPr>
        <p:spPr>
          <a:xfrm>
            <a:off x="1091872" y="5758445"/>
            <a:ext cx="4370531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Heaviest fragment charge distribution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3C9BB90-260C-816A-6F42-2F53DE01C5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z="2000" dirty="0" smtClean="0"/>
              <a:t>6</a:t>
            </a:fld>
            <a:endParaRPr lang="en-US" sz="200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10C0CA7-FC98-128A-1E6B-C4BE0AE2D3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989" y="2339067"/>
            <a:ext cx="6027965" cy="347526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EDF87A9-7DE8-750D-07FE-6D936A9381BC}"/>
              </a:ext>
            </a:extLst>
          </p:cNvPr>
          <p:cNvSpPr txBox="1"/>
          <p:nvPr/>
        </p:nvSpPr>
        <p:spPr>
          <a:xfrm>
            <a:off x="7502202" y="3057344"/>
            <a:ext cx="456954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Emission from projectile (Xe) and target (La)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E5CF20E-FF2A-5D8C-B217-369B845FF9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9088" y="3566478"/>
            <a:ext cx="5518785" cy="329120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331CFB9-8573-E1F8-DC43-3ABD55843B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0675" y="-952"/>
            <a:ext cx="5414010" cy="306006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21CB4D0-ABAD-4A9A-9DAE-5DD2C075D0CB}"/>
              </a:ext>
            </a:extLst>
          </p:cNvPr>
          <p:cNvSpPr txBox="1"/>
          <p:nvPr/>
        </p:nvSpPr>
        <p:spPr>
          <a:xfrm>
            <a:off x="9428913" y="331309"/>
            <a:ext cx="2240640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/>
              <a:t>Xe</a:t>
            </a:r>
          </a:p>
          <a:p>
            <a:r>
              <a:rPr lang="en-US" dirty="0"/>
              <a:t>             20AGeV</a:t>
            </a:r>
          </a:p>
          <a:p>
            <a:endParaRPr lang="en-US" dirty="0"/>
          </a:p>
          <a:p>
            <a:r>
              <a:rPr lang="en-US" dirty="0"/>
              <a:t>La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82908A4-A112-4EF2-9B83-F21E91EFD646}"/>
              </a:ext>
            </a:extLst>
          </p:cNvPr>
          <p:cNvSpPr txBox="1"/>
          <p:nvPr/>
        </p:nvSpPr>
        <p:spPr>
          <a:xfrm>
            <a:off x="9428913" y="3927948"/>
            <a:ext cx="2240640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/>
              <a:t>Xe</a:t>
            </a:r>
          </a:p>
          <a:p>
            <a:r>
              <a:rPr lang="en-US" dirty="0"/>
              <a:t>               150AGeV</a:t>
            </a:r>
          </a:p>
          <a:p>
            <a:endParaRPr lang="en-US" dirty="0"/>
          </a:p>
          <a:p>
            <a:r>
              <a:rPr lang="en-US" dirty="0"/>
              <a:t>La</a:t>
            </a:r>
          </a:p>
        </p:txBody>
      </p:sp>
    </p:spTree>
    <p:extLst>
      <p:ext uri="{BB962C8B-B14F-4D97-AF65-F5344CB8AC3E}">
        <p14:creationId xmlns:p14="http://schemas.microsoft.com/office/powerpoint/2010/main" val="11824313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9D94AD-1027-7D24-A7ED-22B498AFF2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Rapidity and angular distributions for Xe + La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218B2BA-3C11-9679-7DD0-10EB57F7FC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191748" y="1708477"/>
            <a:ext cx="5025228" cy="3035808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13A884-C20E-2AEF-4B30-8482E5F62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7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1B2905C-824D-B297-9577-149CD432EADC}"/>
              </a:ext>
            </a:extLst>
          </p:cNvPr>
          <p:cNvSpPr txBox="1"/>
          <p:nvPr/>
        </p:nvSpPr>
        <p:spPr>
          <a:xfrm>
            <a:off x="6757589" y="4743631"/>
            <a:ext cx="4459585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-For higher energies particles are produced closer to beam direction</a:t>
            </a:r>
          </a:p>
          <a:p>
            <a:r>
              <a:rPr lang="en-US"/>
              <a:t>-Even for lower energy the polar angle is less than half a degree</a:t>
            </a:r>
          </a:p>
        </p:txBody>
      </p:sp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BD34EB1C-A0E4-EB66-6810-7F50A10EC2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778" y="1704848"/>
            <a:ext cx="5029099" cy="318820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D451E44-BA65-C442-6F5A-2396AC096BF8}"/>
              </a:ext>
            </a:extLst>
          </p:cNvPr>
          <p:cNvSpPr txBox="1"/>
          <p:nvPr/>
        </p:nvSpPr>
        <p:spPr>
          <a:xfrm>
            <a:off x="1256461" y="4749472"/>
            <a:ext cx="4003771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-Rapidity is distributed around 3.75 for 20AGeV energy</a:t>
            </a:r>
          </a:p>
          <a:p>
            <a:r>
              <a:rPr lang="en-US"/>
              <a:t>-For 150AGeV, it shifts to higher value of around 5.8</a:t>
            </a:r>
          </a:p>
        </p:txBody>
      </p:sp>
    </p:spTree>
    <p:extLst>
      <p:ext uri="{BB962C8B-B14F-4D97-AF65-F5344CB8AC3E}">
        <p14:creationId xmlns:p14="http://schemas.microsoft.com/office/powerpoint/2010/main" val="24062242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A47EC0-4764-5507-DBF0-49D1C5C15A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796C03-F173-CC39-038F-114909D31D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ABRABLA reproduced experimental data for </a:t>
            </a:r>
            <a:r>
              <a:rPr lang="en-US" err="1"/>
              <a:t>ultrarelativistic</a:t>
            </a:r>
            <a:r>
              <a:rPr lang="en-US"/>
              <a:t>, peripheral collisions</a:t>
            </a:r>
          </a:p>
          <a:p>
            <a:r>
              <a:rPr lang="en-US"/>
              <a:t>Can be used to predict results for other experiments (new systems, different energies...) in high energy physics experiments</a:t>
            </a:r>
          </a:p>
          <a:p>
            <a:r>
              <a:rPr lang="en-US"/>
              <a:t>Prepared distributions of various kinematics quantities like rapidity etc, for different energies with Xe+La system</a:t>
            </a: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0566EA-11EA-70C9-8879-E665489F0B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532904"/>
      </p:ext>
    </p:extLst>
  </p:cSld>
  <p:clrMapOvr>
    <a:masterClrMapping/>
  </p:clrMapOvr>
</p:sld>
</file>

<file path=ppt/theme/theme1.xml><?xml version="1.0" encoding="utf-8"?>
<a:theme xmlns:a="http://schemas.openxmlformats.org/drawingml/2006/main" name="GestaltVTI">
  <a:themeElements>
    <a:clrScheme name="Gestalt">
      <a:dk1>
        <a:srgbClr val="000000"/>
      </a:dk1>
      <a:lt1>
        <a:sysClr val="window" lastClr="FFFFFF"/>
      </a:lt1>
      <a:dk2>
        <a:srgbClr val="262626"/>
      </a:dk2>
      <a:lt2>
        <a:srgbClr val="F7F7F7"/>
      </a:lt2>
      <a:accent1>
        <a:srgbClr val="EBA000"/>
      </a:accent1>
      <a:accent2>
        <a:srgbClr val="00BAC8"/>
      </a:accent2>
      <a:accent3>
        <a:srgbClr val="E64823"/>
      </a:accent3>
      <a:accent4>
        <a:srgbClr val="4D5AFF"/>
      </a:accent4>
      <a:accent5>
        <a:srgbClr val="FE5D21"/>
      </a:accent5>
      <a:accent6>
        <a:srgbClr val="00C777"/>
      </a:accent6>
      <a:hlink>
        <a:srgbClr val="2998E3"/>
      </a:hlink>
      <a:folHlink>
        <a:srgbClr val="939393"/>
      </a:folHlink>
    </a:clrScheme>
    <a:fontScheme name="Gestalt">
      <a:majorFont>
        <a:latin typeface="Bierstadt"/>
        <a:ea typeface=""/>
        <a:cs typeface=""/>
      </a:majorFont>
      <a:minorFont>
        <a:latin typeface="Bierstad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GestaltVTI" id="{4F87C71D-53D1-4B71-BF97-FD0EA4B25665}" vid="{A110AFC4-8D8A-4C02-8885-7BA370B379B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8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GestaltVTI</vt:lpstr>
      <vt:lpstr>Monte Carlo Analysis of Spectator Nucleons Produced in Ultrarelativistic Xe+La Collisions</vt:lpstr>
      <vt:lpstr>How to describe spectators behavior</vt:lpstr>
      <vt:lpstr>Spectators de-excitation process</vt:lpstr>
      <vt:lpstr>Different channels of de-excitation</vt:lpstr>
      <vt:lpstr>Pseudorapidity distributions</vt:lpstr>
      <vt:lpstr>Charge distributions </vt:lpstr>
      <vt:lpstr>Rapidity and angular distributions for Xe + La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revision>113</cp:revision>
  <dcterms:created xsi:type="dcterms:W3CDTF">2026-09-21T20:44:59Z</dcterms:created>
  <dcterms:modified xsi:type="dcterms:W3CDTF">2026-09-29T20:11:56Z</dcterms:modified>
</cp:coreProperties>
</file>